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3.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heme/themeOverride1.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900" r:id="rId1"/>
    <p:sldMasterId id="2147483937" r:id="rId2"/>
    <p:sldMasterId id="2147484039" r:id="rId3"/>
    <p:sldMasterId id="2147484063" r:id="rId4"/>
  </p:sldMasterIdLst>
  <p:notesMasterIdLst>
    <p:notesMasterId r:id="rId76"/>
  </p:notesMasterIdLst>
  <p:sldIdLst>
    <p:sldId id="337" r:id="rId5"/>
    <p:sldId id="2147472549" r:id="rId6"/>
    <p:sldId id="2147472551" r:id="rId7"/>
    <p:sldId id="2147472550" r:id="rId8"/>
    <p:sldId id="2147472555" r:id="rId9"/>
    <p:sldId id="2147472556" r:id="rId10"/>
    <p:sldId id="2147472557" r:id="rId11"/>
    <p:sldId id="2147472558" r:id="rId12"/>
    <p:sldId id="2147472559" r:id="rId13"/>
    <p:sldId id="2147472560" r:id="rId14"/>
    <p:sldId id="2147472561" r:id="rId15"/>
    <p:sldId id="2147472562" r:id="rId16"/>
    <p:sldId id="2147472564" r:id="rId17"/>
    <p:sldId id="2147472565" r:id="rId18"/>
    <p:sldId id="2147472566" r:id="rId19"/>
    <p:sldId id="2147472610" r:id="rId20"/>
    <p:sldId id="2147472568" r:id="rId21"/>
    <p:sldId id="2147472567" r:id="rId22"/>
    <p:sldId id="2147472570" r:id="rId23"/>
    <p:sldId id="2147472571" r:id="rId24"/>
    <p:sldId id="2147472611" r:id="rId25"/>
    <p:sldId id="2147472573" r:id="rId26"/>
    <p:sldId id="2147472574" r:id="rId27"/>
    <p:sldId id="2147472575" r:id="rId28"/>
    <p:sldId id="2147472576" r:id="rId29"/>
    <p:sldId id="2147472612" r:id="rId30"/>
    <p:sldId id="2147472578" r:id="rId31"/>
    <p:sldId id="2147472580" r:id="rId32"/>
    <p:sldId id="2147472581" r:id="rId33"/>
    <p:sldId id="2147472582" r:id="rId34"/>
    <p:sldId id="2147472583" r:id="rId35"/>
    <p:sldId id="2147472584" r:id="rId36"/>
    <p:sldId id="2147472585" r:id="rId37"/>
    <p:sldId id="2147472586" r:id="rId38"/>
    <p:sldId id="2147472588" r:id="rId39"/>
    <p:sldId id="2147472589" r:id="rId40"/>
    <p:sldId id="2147472593" r:id="rId41"/>
    <p:sldId id="2147472613" r:id="rId42"/>
    <p:sldId id="2147472594" r:id="rId43"/>
    <p:sldId id="2147472595" r:id="rId44"/>
    <p:sldId id="2147472596" r:id="rId45"/>
    <p:sldId id="2147472597" r:id="rId46"/>
    <p:sldId id="2147472598" r:id="rId47"/>
    <p:sldId id="2147472601" r:id="rId48"/>
    <p:sldId id="2147472614" r:id="rId49"/>
    <p:sldId id="2147472602" r:id="rId50"/>
    <p:sldId id="2147472603" r:id="rId51"/>
    <p:sldId id="2147472604" r:id="rId52"/>
    <p:sldId id="2147472605" r:id="rId53"/>
    <p:sldId id="2147472606" r:id="rId54"/>
    <p:sldId id="2147472615" r:id="rId55"/>
    <p:sldId id="2147472607" r:id="rId56"/>
    <p:sldId id="2147472616" r:id="rId57"/>
    <p:sldId id="2147472617" r:id="rId58"/>
    <p:sldId id="2147472618" r:id="rId59"/>
    <p:sldId id="2147472619" r:id="rId60"/>
    <p:sldId id="2147472620" r:id="rId61"/>
    <p:sldId id="2147472621" r:id="rId62"/>
    <p:sldId id="2147472622" r:id="rId63"/>
    <p:sldId id="2147472623" r:id="rId64"/>
    <p:sldId id="2147472624" r:id="rId65"/>
    <p:sldId id="2147472625" r:id="rId66"/>
    <p:sldId id="2147472626" r:id="rId67"/>
    <p:sldId id="2147472627" r:id="rId68"/>
    <p:sldId id="2147472628" r:id="rId69"/>
    <p:sldId id="2147472634" r:id="rId70"/>
    <p:sldId id="2147472629" r:id="rId71"/>
    <p:sldId id="2147472631" r:id="rId72"/>
    <p:sldId id="2147472630" r:id="rId73"/>
    <p:sldId id="2147472632" r:id="rId74"/>
    <p:sldId id="2147472633" r:id="rId75"/>
  </p:sldIdLst>
  <p:sldSz cx="12192000" cy="6858000"/>
  <p:notesSz cx="6858000" cy="9220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2FAA371-8132-43DF-89F0-EB491575FB44}">
          <p14:sldIdLst>
            <p14:sldId id="337"/>
            <p14:sldId id="2147472549"/>
            <p14:sldId id="2147472551"/>
          </p14:sldIdLst>
        </p14:section>
        <p14:section name="Untitled Section" id="{ECECBFDE-1C7F-494E-8894-23AC5146AF01}">
          <p14:sldIdLst>
            <p14:sldId id="2147472550"/>
            <p14:sldId id="2147472555"/>
            <p14:sldId id="2147472556"/>
            <p14:sldId id="2147472557"/>
            <p14:sldId id="2147472558"/>
            <p14:sldId id="2147472559"/>
            <p14:sldId id="2147472560"/>
            <p14:sldId id="2147472561"/>
            <p14:sldId id="2147472562"/>
            <p14:sldId id="2147472564"/>
            <p14:sldId id="2147472565"/>
            <p14:sldId id="2147472566"/>
            <p14:sldId id="2147472610"/>
            <p14:sldId id="2147472568"/>
            <p14:sldId id="2147472567"/>
            <p14:sldId id="2147472570"/>
            <p14:sldId id="2147472571"/>
            <p14:sldId id="2147472611"/>
            <p14:sldId id="2147472573"/>
            <p14:sldId id="2147472574"/>
            <p14:sldId id="2147472575"/>
            <p14:sldId id="2147472576"/>
            <p14:sldId id="2147472612"/>
            <p14:sldId id="2147472578"/>
            <p14:sldId id="2147472580"/>
            <p14:sldId id="2147472581"/>
            <p14:sldId id="2147472582"/>
            <p14:sldId id="2147472583"/>
            <p14:sldId id="2147472584"/>
            <p14:sldId id="2147472585"/>
            <p14:sldId id="2147472586"/>
            <p14:sldId id="2147472588"/>
            <p14:sldId id="2147472589"/>
            <p14:sldId id="2147472593"/>
            <p14:sldId id="2147472613"/>
            <p14:sldId id="2147472594"/>
            <p14:sldId id="2147472595"/>
            <p14:sldId id="2147472596"/>
            <p14:sldId id="2147472597"/>
            <p14:sldId id="2147472598"/>
            <p14:sldId id="2147472601"/>
            <p14:sldId id="2147472614"/>
            <p14:sldId id="2147472602"/>
            <p14:sldId id="2147472603"/>
            <p14:sldId id="2147472604"/>
            <p14:sldId id="2147472605"/>
            <p14:sldId id="2147472606"/>
            <p14:sldId id="2147472615"/>
            <p14:sldId id="2147472607"/>
            <p14:sldId id="2147472616"/>
            <p14:sldId id="2147472617"/>
            <p14:sldId id="2147472618"/>
            <p14:sldId id="2147472619"/>
            <p14:sldId id="2147472620"/>
            <p14:sldId id="2147472621"/>
            <p14:sldId id="2147472622"/>
            <p14:sldId id="2147472623"/>
            <p14:sldId id="2147472624"/>
            <p14:sldId id="2147472625"/>
            <p14:sldId id="2147472626"/>
            <p14:sldId id="2147472627"/>
            <p14:sldId id="2147472628"/>
            <p14:sldId id="2147472634"/>
            <p14:sldId id="2147472629"/>
            <p14:sldId id="2147472631"/>
            <p14:sldId id="2147472630"/>
            <p14:sldId id="2147472632"/>
            <p14:sldId id="2147472633"/>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EE6BAFF-EA12-27B8-F3C6-A3E1CFCD15EB}" name="Molly Gaug" initials="MG" userId="S::mgaug@ksu.edu::f4c56e74-6c5c-49bf-9db7-b75e58054ac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FFFE"/>
    <a:srgbClr val="FEFFFE"/>
    <a:srgbClr val="FCFFFF"/>
    <a:srgbClr val="FDFFFF"/>
    <a:srgbClr val="000000"/>
    <a:srgbClr val="FFFFFF"/>
    <a:srgbClr val="F3F3F3"/>
    <a:srgbClr val="FEFEFE"/>
    <a:srgbClr val="EFEFEF"/>
    <a:srgbClr val="ECEC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81356" autoAdjust="0"/>
  </p:normalViewPr>
  <p:slideViewPr>
    <p:cSldViewPr snapToGrid="0">
      <p:cViewPr>
        <p:scale>
          <a:sx n="100" d="100"/>
          <a:sy n="100" d="100"/>
        </p:scale>
        <p:origin x="834" y="-52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viewProps" Target="viewProps.xml"/><Relationship Id="rId81" Type="http://schemas.microsoft.com/office/2018/10/relationships/authors" Target="author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2611"/>
          </a:xfrm>
          <a:prstGeom prst="rect">
            <a:avLst/>
          </a:prstGeom>
        </p:spPr>
        <p:txBody>
          <a:bodyPr vert="horz" lIns="91863" tIns="45932" rIns="91863" bIns="45932" rtlCol="0"/>
          <a:lstStyle>
            <a:lvl1pPr algn="l">
              <a:defRPr sz="1200"/>
            </a:lvl1pPr>
          </a:lstStyle>
          <a:p>
            <a:endParaRPr lang="en-US"/>
          </a:p>
        </p:txBody>
      </p:sp>
      <p:sp>
        <p:nvSpPr>
          <p:cNvPr id="3" name="Date Placeholder 2"/>
          <p:cNvSpPr>
            <a:spLocks noGrp="1"/>
          </p:cNvSpPr>
          <p:nvPr>
            <p:ph type="dt" idx="1"/>
          </p:nvPr>
        </p:nvSpPr>
        <p:spPr>
          <a:xfrm>
            <a:off x="3884613" y="0"/>
            <a:ext cx="2971800" cy="462611"/>
          </a:xfrm>
          <a:prstGeom prst="rect">
            <a:avLst/>
          </a:prstGeom>
        </p:spPr>
        <p:txBody>
          <a:bodyPr vert="horz" lIns="91863" tIns="45932" rIns="91863" bIns="45932" rtlCol="0"/>
          <a:lstStyle>
            <a:lvl1pPr algn="r">
              <a:defRPr sz="1200"/>
            </a:lvl1pPr>
          </a:lstStyle>
          <a:p>
            <a:fld id="{339EB99A-5C6C-4A83-AC54-844A3248BDE1}" type="datetimeFigureOut">
              <a:rPr lang="en-US" smtClean="0"/>
              <a:t>11/17/2023</a:t>
            </a:fld>
            <a:endParaRPr lang="en-US"/>
          </a:p>
        </p:txBody>
      </p:sp>
      <p:sp>
        <p:nvSpPr>
          <p:cNvPr id="4" name="Slide Image Placeholder 3"/>
          <p:cNvSpPr>
            <a:spLocks noGrp="1" noRot="1" noChangeAspect="1"/>
          </p:cNvSpPr>
          <p:nvPr>
            <p:ph type="sldImg" idx="2"/>
          </p:nvPr>
        </p:nvSpPr>
        <p:spPr>
          <a:xfrm>
            <a:off x="663575" y="1152525"/>
            <a:ext cx="5530850" cy="3111500"/>
          </a:xfrm>
          <a:prstGeom prst="rect">
            <a:avLst/>
          </a:prstGeom>
          <a:noFill/>
          <a:ln w="12700">
            <a:solidFill>
              <a:prstClr val="black"/>
            </a:solidFill>
          </a:ln>
        </p:spPr>
        <p:txBody>
          <a:bodyPr vert="horz" lIns="91863" tIns="45932" rIns="91863" bIns="45932" rtlCol="0" anchor="ctr"/>
          <a:lstStyle/>
          <a:p>
            <a:endParaRPr lang="en-US"/>
          </a:p>
        </p:txBody>
      </p:sp>
      <p:sp>
        <p:nvSpPr>
          <p:cNvPr id="5" name="Notes Placeholder 4"/>
          <p:cNvSpPr>
            <a:spLocks noGrp="1"/>
          </p:cNvSpPr>
          <p:nvPr>
            <p:ph type="body" sz="quarter" idx="3"/>
          </p:nvPr>
        </p:nvSpPr>
        <p:spPr>
          <a:xfrm>
            <a:off x="685800" y="4437221"/>
            <a:ext cx="5486400" cy="3630454"/>
          </a:xfrm>
          <a:prstGeom prst="rect">
            <a:avLst/>
          </a:prstGeom>
        </p:spPr>
        <p:txBody>
          <a:bodyPr vert="horz" lIns="91863" tIns="45932" rIns="91863" bIns="45932"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57591"/>
            <a:ext cx="2971800" cy="462610"/>
          </a:xfrm>
          <a:prstGeom prst="rect">
            <a:avLst/>
          </a:prstGeom>
        </p:spPr>
        <p:txBody>
          <a:bodyPr vert="horz" lIns="91863" tIns="45932" rIns="91863" bIns="45932"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757591"/>
            <a:ext cx="2971800" cy="462610"/>
          </a:xfrm>
          <a:prstGeom prst="rect">
            <a:avLst/>
          </a:prstGeom>
        </p:spPr>
        <p:txBody>
          <a:bodyPr vert="horz" lIns="91863" tIns="45932" rIns="91863" bIns="45932" rtlCol="0" anchor="b"/>
          <a:lstStyle>
            <a:lvl1pPr algn="r">
              <a:defRPr sz="1200"/>
            </a:lvl1pPr>
          </a:lstStyle>
          <a:p>
            <a:fld id="{A8C381D7-3B13-4034-B734-D087811E7B1C}" type="slidenum">
              <a:rPr lang="en-US" smtClean="0"/>
              <a:t>‹#›</a:t>
            </a:fld>
            <a:endParaRPr lang="en-US"/>
          </a:p>
        </p:txBody>
      </p:sp>
    </p:spTree>
    <p:extLst>
      <p:ext uri="{BB962C8B-B14F-4D97-AF65-F5344CB8AC3E}">
        <p14:creationId xmlns:p14="http://schemas.microsoft.com/office/powerpoint/2010/main" val="5389940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christiancentury.org/blogs/archive/2014-10/christians-long-support-vaccines"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christianitytoday.com/ct/2015/may/christians-pro-vaccines-history.html"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www.cdc.gov/pertussis/about/complications.html"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cancer.org/healthy/hpv-vaccine.html"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mayoclinichealthsystem.org/hometown-health/speaking-of-health/vaccine-safety-6-common-questions-answered"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www.mayoclinichealthsystem.org/hometown-health/speaking-of-health/vaccine-safety-6-common-questions-answered"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www.chop.edu/centers-programs/vaccine-education-center/vaccine-ingredients/thimerosal"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www.chop.edu/centers-programs/vaccine-education-center/vaccine-ingredients/thimerosal"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www.chop.edu/centers-programs/vaccine-education-center/vaccine-ingredients/thimerosal"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8" Type="http://schemas.openxmlformats.org/officeDocument/2006/relationships/hyperlink" Target="http://www.cdc.gov/vaccines" TargetMode="External"/><Relationship Id="rId3" Type="http://schemas.openxmlformats.org/officeDocument/2006/relationships/hyperlink" Target="https://covid.cdc.gov/covid-data-tracker/#demographics" TargetMode="External"/><Relationship Id="rId7" Type="http://schemas.openxmlformats.org/officeDocument/2006/relationships/hyperlink" Target="http://www2.aap.org/immunization" TargetMode="External"/><Relationship Id="rId2" Type="http://schemas.openxmlformats.org/officeDocument/2006/relationships/slide" Target="../slides/slide62.xml"/><Relationship Id="rId1" Type="http://schemas.openxmlformats.org/officeDocument/2006/relationships/notesMaster" Target="../notesMasters/notesMaster1.xml"/><Relationship Id="rId6" Type="http://schemas.openxmlformats.org/officeDocument/2006/relationships/hyperlink" Target="https://www.chop.edu/centers-programs/vaccine-education-center/making-vaccines/prevent-covid" TargetMode="External"/><Relationship Id="rId5" Type="http://schemas.openxmlformats.org/officeDocument/2006/relationships/hyperlink" Target="https://www.chop.edu/centers-programs/vaccine-education-center" TargetMode="External"/><Relationship Id="rId4" Type="http://schemas.openxmlformats.org/officeDocument/2006/relationships/hyperlink" Target="https://www.cdc.gov/coronavirus/2019-ncov/vaccines/vaccines-children-teens.html" TargetMode="Externa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www.chop.edu/centers-programs/vaccine-education-center/vaccine-ingredients/fetal-tissues" TargetMode="External"/><Relationship Id="rId2" Type="http://schemas.openxmlformats.org/officeDocument/2006/relationships/slide" Target="../slides/slide63.xml"/><Relationship Id="rId1" Type="http://schemas.openxmlformats.org/officeDocument/2006/relationships/notesMaster" Target="../notesMasters/notesMaster1.xml"/><Relationship Id="rId4" Type="http://schemas.openxmlformats.org/officeDocument/2006/relationships/hyperlink" Target="https://www.immunize.org/talking-about-vaccines/religious-concerns.asp" TargetMode="Externa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www.cdc.gov/vaccines/parents/records/find-records.html" TargetMode="External"/><Relationship Id="rId2" Type="http://schemas.openxmlformats.org/officeDocument/2006/relationships/slide" Target="../slides/slide64.xml"/><Relationship Id="rId1" Type="http://schemas.openxmlformats.org/officeDocument/2006/relationships/notesMaster" Target="../notesMasters/notesMaster1.xml"/><Relationship Id="rId5" Type="http://schemas.openxmlformats.org/officeDocument/2006/relationships/hyperlink" Target="https://www.kdhe.ks.gov/214/Immunizations" TargetMode="External"/><Relationship Id="rId4" Type="http://schemas.openxmlformats.org/officeDocument/2006/relationships/hyperlink" Target="https://www.immunize.org/laws/" TargetMode="Externa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faiths4vaccines.org/my_stories/rabbi-uses-social-media-to-reduce-vaccine-hesitancy/" TargetMode="External"/><Relationship Id="rId2" Type="http://schemas.openxmlformats.org/officeDocument/2006/relationships/slide" Target="../slides/slide66.xml"/><Relationship Id="rId1" Type="http://schemas.openxmlformats.org/officeDocument/2006/relationships/notesMaster" Target="../notesMasters/notesMaster1.xml"/><Relationship Id="rId6" Type="http://schemas.openxmlformats.org/officeDocument/2006/relationships/hyperlink" Target="https://faiths4vaccines.org/my_stories/why-i-took-the-vaccine/" TargetMode="External"/><Relationship Id="rId5" Type="http://schemas.openxmlformats.org/officeDocument/2006/relationships/hyperlink" Target="https://faiths4vaccines.org/my_stories/faith-at-the-forefront-of-vaccination-efforts/" TargetMode="External"/><Relationship Id="rId4" Type="http://schemas.openxmlformats.org/officeDocument/2006/relationships/hyperlink" Target="https://faiths4vaccines.org/my_stories/american-baptist-churches-usa-encourages-all-persons-to-receive-the-vaccine/" TargetMode="Externa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faiths4vaccines.org/my_stories/rabbi-uses-social-media-to-reduce-vaccine-hesitancy/" TargetMode="External"/><Relationship Id="rId2" Type="http://schemas.openxmlformats.org/officeDocument/2006/relationships/slide" Target="../slides/slide67.xml"/><Relationship Id="rId1" Type="http://schemas.openxmlformats.org/officeDocument/2006/relationships/notesMaster" Target="../notesMasters/notesMaster1.xml"/><Relationship Id="rId6" Type="http://schemas.openxmlformats.org/officeDocument/2006/relationships/hyperlink" Target="https://faiths4vaccines.org/my_stories/why-i-took-the-vaccine/" TargetMode="External"/><Relationship Id="rId5" Type="http://schemas.openxmlformats.org/officeDocument/2006/relationships/hyperlink" Target="https://faiths4vaccines.org/my_stories/faith-at-the-forefront-of-vaccination-efforts/" TargetMode="External"/><Relationship Id="rId4" Type="http://schemas.openxmlformats.org/officeDocument/2006/relationships/hyperlink" Target="https://faiths4vaccines.org/my_stories/american-baptist-churches-usa-encourages-all-persons-to-receive-the-vaccine/" TargetMode="External"/></Relationships>
</file>

<file path=ppt/notesSlides/_rels/notesSlide58.xml.rels><?xml version="1.0" encoding="UTF-8" standalone="yes"?>
<Relationships xmlns="http://schemas.openxmlformats.org/package/2006/relationships"><Relationship Id="rId8" Type="http://schemas.openxmlformats.org/officeDocument/2006/relationships/hyperlink" Target="https://healthfund.org/a/faith-in-vaccines" TargetMode="External"/><Relationship Id="rId3" Type="http://schemas.openxmlformats.org/officeDocument/2006/relationships/hyperlink" Target="https://www.rabbinicalassembly.org/sites/default/files/2021-01/Vaccination%20and%20Ethical%20Questions%20Posed%20by%20COVID-19%20Vaccines%20-%20Final.pdf" TargetMode="External"/><Relationship Id="rId7" Type="http://schemas.openxmlformats.org/officeDocument/2006/relationships/hyperlink" Target="https://www.christiansandthevaccine.com/" TargetMode="External"/><Relationship Id="rId2" Type="http://schemas.openxmlformats.org/officeDocument/2006/relationships/slide" Target="../slides/slide68.xml"/><Relationship Id="rId1" Type="http://schemas.openxmlformats.org/officeDocument/2006/relationships/notesMaster" Target="../notesMasters/notesMaster1.xml"/><Relationship Id="rId6" Type="http://schemas.openxmlformats.org/officeDocument/2006/relationships/hyperlink" Target="https://www.focusonthefamily.com/family-qa/vaccination-and-immunization/" TargetMode="External"/><Relationship Id="rId5" Type="http://schemas.openxmlformats.org/officeDocument/2006/relationships/hyperlink" Target="https://www.thegospelcoalition.org/article/what-christians-should-know-vaccines" TargetMode="External"/><Relationship Id="rId4" Type="http://schemas.openxmlformats.org/officeDocument/2006/relationships/hyperlink" Target="https://biologos.org/common-questions/should-christians-get-vaccinated/" TargetMode="External"/></Relationships>
</file>

<file path=ppt/notesSlides/_rels/notesSlide59.xml.rels><?xml version="1.0" encoding="UTF-8" standalone="yes"?>
<Relationships xmlns="http://schemas.openxmlformats.org/package/2006/relationships"><Relationship Id="rId8" Type="http://schemas.openxmlformats.org/officeDocument/2006/relationships/hyperlink" Target="https://www.focusonthefamily.com/episodes/broadcast/covid-19-vaccines-what-you-need-to-know/" TargetMode="External"/><Relationship Id="rId13" Type="http://schemas.openxmlformats.org/officeDocument/2006/relationships/hyperlink" Target="https://stfparish.com/pastors-message/as-a-catholic-should-i-take-the-vaccine/" TargetMode="External"/><Relationship Id="rId18" Type="http://schemas.openxmlformats.org/officeDocument/2006/relationships/hyperlink" Target="https://ifyc.org/article/muslim-doctor-i-don-t-say-vaccination-permissible-i-say-it-obligatory" TargetMode="External"/><Relationship Id="rId3" Type="http://schemas.openxmlformats.org/officeDocument/2006/relationships/hyperlink" Target="https://www.rabbinicalassembly.org/sites/default/files/2021-01/Vaccination%20and%20Ethical%20Questions%20Posed%20by%20COVID-19%20Vaccines%20-%20Final.pdf" TargetMode="External"/><Relationship Id="rId7" Type="http://schemas.openxmlformats.org/officeDocument/2006/relationships/hyperlink" Target="https://www.focusonthefamily.com/family-qa/vaccination-and-immunization/" TargetMode="External"/><Relationship Id="rId12" Type="http://schemas.openxmlformats.org/officeDocument/2006/relationships/hyperlink" Target="https://www.cacatholic.org/CCC-vaccine-moral-acceptability" TargetMode="External"/><Relationship Id="rId17" Type="http://schemas.openxmlformats.org/officeDocument/2006/relationships/hyperlink" Target="https://www.theguardian.com/commentisfree/2021/feb/18/muslims-wary-covid-vaccine-religious-reason" TargetMode="External"/><Relationship Id="rId2" Type="http://schemas.openxmlformats.org/officeDocument/2006/relationships/slide" Target="../slides/slide69.xml"/><Relationship Id="rId16" Type="http://schemas.openxmlformats.org/officeDocument/2006/relationships/hyperlink" Target="https://ifyc.org/article/faith-and-covid-19-vaccine-muslims-were-among-first-believe-vaccines" TargetMode="External"/><Relationship Id="rId1" Type="http://schemas.openxmlformats.org/officeDocument/2006/relationships/notesMaster" Target="../notesMasters/notesMaster1.xml"/><Relationship Id="rId6" Type="http://schemas.openxmlformats.org/officeDocument/2006/relationships/hyperlink" Target="https://www.thegospelcoalition.org/article/the-faqs-what-you-should-know-about-covid-19-vaccines/" TargetMode="External"/><Relationship Id="rId11" Type="http://schemas.openxmlformats.org/officeDocument/2006/relationships/hyperlink" Target="https://www.vatican.va/roman_curia/congregations/cfaith/documents/rc_con_cfaith_doc_20201221_nota-vaccini-anticovid_en.html" TargetMode="External"/><Relationship Id="rId5" Type="http://schemas.openxmlformats.org/officeDocument/2006/relationships/hyperlink" Target="https://www.thegospelcoalition.org/article/what-christians-should-know-vaccines" TargetMode="External"/><Relationship Id="rId15" Type="http://schemas.openxmlformats.org/officeDocument/2006/relationships/hyperlink" Target="https://www.immunize.org/talking-about-vaccines/furton.pdf" TargetMode="External"/><Relationship Id="rId10" Type="http://schemas.openxmlformats.org/officeDocument/2006/relationships/hyperlink" Target="https://healthfund.org/a/faith-in-vaccines" TargetMode="External"/><Relationship Id="rId4" Type="http://schemas.openxmlformats.org/officeDocument/2006/relationships/hyperlink" Target="https://biologos.org/common-questions/should-christians-get-vaccinated/" TargetMode="External"/><Relationship Id="rId9" Type="http://schemas.openxmlformats.org/officeDocument/2006/relationships/hyperlink" Target="https://www.christiansandthevaccine.com/" TargetMode="External"/><Relationship Id="rId14" Type="http://schemas.openxmlformats.org/officeDocument/2006/relationships/hyperlink" Target="https://angelusnews.com/news/life-family/what-does-the-catholic-church-teach-about-vaccines/"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www.immunizekansascoalition.org/" TargetMode="External"/><Relationship Id="rId2" Type="http://schemas.openxmlformats.org/officeDocument/2006/relationships/slide" Target="../slides/slide70.xml"/><Relationship Id="rId1" Type="http://schemas.openxmlformats.org/officeDocument/2006/relationships/notesMaster" Target="../notesMasters/notesMaster1.xml"/><Relationship Id="rId4" Type="http://schemas.openxmlformats.org/officeDocument/2006/relationships/hyperlink" Target="https://www.voicesforvaccines.org/resources/" TargetMode="External"/></Relationships>
</file>

<file path=ppt/notesSlides/_rels/notesSlide61.xml.rels><?xml version="1.0" encoding="UTF-8" standalone="yes"?>
<Relationships xmlns="http://schemas.openxmlformats.org/package/2006/relationships"><Relationship Id="rId8" Type="http://schemas.openxmlformats.org/officeDocument/2006/relationships/hyperlink" Target="http://www.historyofvaccines.org/" TargetMode="External"/><Relationship Id="rId3" Type="http://schemas.openxmlformats.org/officeDocument/2006/relationships/hyperlink" Target="https://www.chop.edu/centers-programs/vaccine-education-center" TargetMode="External"/><Relationship Id="rId7" Type="http://schemas.openxmlformats.org/officeDocument/2006/relationships/hyperlink" Target="http://www.vaccinateyourfamily.org/" TargetMode="External"/><Relationship Id="rId2" Type="http://schemas.openxmlformats.org/officeDocument/2006/relationships/slide" Target="../slides/slide71.xml"/><Relationship Id="rId1" Type="http://schemas.openxmlformats.org/officeDocument/2006/relationships/notesMaster" Target="../notesMasters/notesMaster1.xml"/><Relationship Id="rId6" Type="http://schemas.openxmlformats.org/officeDocument/2006/relationships/hyperlink" Target="http://www.cdc.gov/vaccines" TargetMode="External"/><Relationship Id="rId5" Type="http://schemas.openxmlformats.org/officeDocument/2006/relationships/hyperlink" Target="https://www.aap.org/en/patient-care/immunizations" TargetMode="External"/><Relationship Id="rId4" Type="http://schemas.openxmlformats.org/officeDocument/2006/relationships/hyperlink" Target="http://www.vaccineinformation.org/"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Vivir nuestra fe moldea nuestra visión del mundo e influye en nuestras decisiones. Como personas de fe, queremos vivir de una manera que honre a Dios y se alinee con nuestras creencias. Este módulo pretende ayudar a las familias a responder la pregunta de cómo podemos comprender la importancia de las vacunas en el contexto de la fe.</a:t>
            </a:r>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1</a:t>
            </a:fld>
            <a:endParaRPr lang="en-US" dirty="0"/>
          </a:p>
        </p:txBody>
      </p:sp>
    </p:spTree>
    <p:extLst>
      <p:ext uri="{BB962C8B-B14F-4D97-AF65-F5344CB8AC3E}">
        <p14:creationId xmlns:p14="http://schemas.microsoft.com/office/powerpoint/2010/main" val="6274924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Some people say this as a reason to avoid vaccination.</a:t>
            </a:r>
            <a:endParaRPr lang="en-US"/>
          </a:p>
          <a:p>
            <a:r>
              <a:rPr lang="en-US" dirty="0"/>
              <a:t>Have you ever heard someone say they did not want a vaccine because,</a:t>
            </a:r>
            <a:br>
              <a:rPr lang="en-US" dirty="0">
                <a:cs typeface="+mn-lt"/>
              </a:rPr>
            </a:br>
            <a:r>
              <a:rPr lang="en-US" dirty="0"/>
              <a:t>“If God wants to take me, then He will take me.”?</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A8C381D7-3B13-4034-B734-D087811E7B1C}" type="slidenum">
              <a:rPr lang="en-US" smtClean="0"/>
              <a:t>14</a:t>
            </a:fld>
            <a:endParaRPr lang="en-US"/>
          </a:p>
        </p:txBody>
      </p:sp>
    </p:spTree>
    <p:extLst>
      <p:ext uri="{BB962C8B-B14F-4D97-AF65-F5344CB8AC3E}">
        <p14:creationId xmlns:p14="http://schemas.microsoft.com/office/powerpoint/2010/main" val="24538919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God created everything, including our bodies! </a:t>
            </a:r>
            <a:r>
              <a:rPr lang="en-US" dirty="0"/>
              <a:t>He designed our bodies with natural immune systems, but in our fallen world we encounter disease and infection that can be too much for our bodies. </a:t>
            </a:r>
            <a:endParaRPr lang="en-US" dirty="0">
              <a:cs typeface="Calibri"/>
            </a:endParaRPr>
          </a:p>
          <a:p>
            <a:endParaRPr lang="en-US" dirty="0">
              <a:cs typeface="Calibri"/>
            </a:endParaRPr>
          </a:p>
          <a:p>
            <a:r>
              <a:rPr lang="en-US" b="1" dirty="0"/>
              <a:t>God also created our incredible brains!</a:t>
            </a:r>
            <a:r>
              <a:rPr lang="en-US" dirty="0"/>
              <a:t> Researchers and scientists have used their brains to understand the immune system and develop vaccines that work with our natural immune system “</a:t>
            </a:r>
            <a:r>
              <a:rPr lang="en-US" i="1" dirty="0"/>
              <a:t>equipping it to do the extraordinary work God created it to do. Like a military drill, vaccination ensures our defenses are fully prepared to fend off a dangerous disease.</a:t>
            </a:r>
            <a:r>
              <a:rPr lang="en-US" dirty="0"/>
              <a:t>”</a:t>
            </a:r>
            <a:endParaRPr lang="en-US" dirty="0">
              <a:cs typeface="Calibri"/>
            </a:endParaRPr>
          </a:p>
        </p:txBody>
      </p:sp>
      <p:sp>
        <p:nvSpPr>
          <p:cNvPr id="4" name="Slide Number Placeholder 3"/>
          <p:cNvSpPr>
            <a:spLocks noGrp="1"/>
          </p:cNvSpPr>
          <p:nvPr>
            <p:ph type="sldNum" sz="quarter" idx="5"/>
          </p:nvPr>
        </p:nvSpPr>
        <p:spPr/>
        <p:txBody>
          <a:bodyPr/>
          <a:lstStyle/>
          <a:p>
            <a:fld id="{A8C381D7-3B13-4034-B734-D087811E7B1C}" type="slidenum">
              <a:rPr lang="en-US" smtClean="0"/>
              <a:t>15</a:t>
            </a:fld>
            <a:endParaRPr lang="en-US"/>
          </a:p>
        </p:txBody>
      </p:sp>
    </p:spTree>
    <p:extLst>
      <p:ext uri="{BB962C8B-B14F-4D97-AF65-F5344CB8AC3E}">
        <p14:creationId xmlns:p14="http://schemas.microsoft.com/office/powerpoint/2010/main" val="28274683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Estamos llamados a confiar en Dios, al mismo tiempo que hacemos activamente planes y decisiones sabias para nosotros y nuestras familias.</a:t>
            </a:r>
          </a:p>
          <a:p>
            <a:r>
              <a:rPr lang="es-ES" dirty="0"/>
              <a:t>Él no nos pide que seamos apáticos o imprudentes con nuestra salud. De hecho, nuestros cuerpos y nuestras vidas son preciosos para él ya que fueron creados a su imagen (Génesis 1:27).</a:t>
            </a:r>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16</a:t>
            </a:fld>
            <a:endParaRPr lang="en-US"/>
          </a:p>
        </p:txBody>
      </p:sp>
    </p:spTree>
    <p:extLst>
      <p:ext uri="{BB962C8B-B14F-4D97-AF65-F5344CB8AC3E}">
        <p14:creationId xmlns:p14="http://schemas.microsoft.com/office/powerpoint/2010/main" val="8471738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no vaccine (or medicine) is without some risk, vaccines are proven to be the exceedingly safer option when compared with the risks of contracting vaccine-preventable diseases. We can make the decision to get vaccinated because we highly value and want to wisely protect our bodies and lives – and those over others. </a:t>
            </a:r>
            <a:endParaRPr lang="en-US" dirty="0">
              <a:cs typeface="Calibri"/>
            </a:endParaRPr>
          </a:p>
        </p:txBody>
      </p:sp>
      <p:sp>
        <p:nvSpPr>
          <p:cNvPr id="4" name="Slide Number Placeholder 3"/>
          <p:cNvSpPr>
            <a:spLocks noGrp="1"/>
          </p:cNvSpPr>
          <p:nvPr>
            <p:ph type="sldNum" sz="quarter" idx="5"/>
          </p:nvPr>
        </p:nvSpPr>
        <p:spPr/>
        <p:txBody>
          <a:bodyPr/>
          <a:lstStyle/>
          <a:p>
            <a:fld id="{A8C381D7-3B13-4034-B734-D087811E7B1C}" type="slidenum">
              <a:rPr lang="en-US" smtClean="0"/>
              <a:t>17</a:t>
            </a:fld>
            <a:endParaRPr lang="en-US"/>
          </a:p>
        </p:txBody>
      </p:sp>
    </p:spTree>
    <p:extLst>
      <p:ext uri="{BB962C8B-B14F-4D97-AF65-F5344CB8AC3E}">
        <p14:creationId xmlns:p14="http://schemas.microsoft.com/office/powerpoint/2010/main" val="28325907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Las vacunas son simplemente otra forma de sentido común de proteger la salud y la vida de nosotros y la de nuestros seres queridos.</a:t>
            </a:r>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18</a:t>
            </a:fld>
            <a:endParaRPr lang="en-US"/>
          </a:p>
        </p:txBody>
      </p:sp>
    </p:spTree>
    <p:extLst>
      <p:ext uri="{BB962C8B-B14F-4D97-AF65-F5344CB8AC3E}">
        <p14:creationId xmlns:p14="http://schemas.microsoft.com/office/powerpoint/2010/main" val="5864639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19</a:t>
            </a:fld>
            <a:endParaRPr lang="en-US"/>
          </a:p>
        </p:txBody>
      </p:sp>
    </p:spTree>
    <p:extLst>
      <p:ext uri="{BB962C8B-B14F-4D97-AF65-F5344CB8AC3E}">
        <p14:creationId xmlns:p14="http://schemas.microsoft.com/office/powerpoint/2010/main" val="24604844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Con humildad, podemos optar por confiar sabiamente en científicos e investigadores expertos en el desarrollo de vacunas y las recomendaciones de los médicos sobre qué vacunas recibir.</a:t>
            </a:r>
          </a:p>
          <a:p>
            <a:r>
              <a:rPr lang="es-ES" dirty="0"/>
              <a:t>En lugar de ser “sabios a nuestros propios ojos” sobre temas como la virología y la epidemiología, ¡sobre los cuales la mayoría de nosotros sabemos muy poco! - podemos confiar en las personas que Dios ha puesto en nuestras vidas, que han estudiado estas áreas y están mejor equipadas para hacer recomendaciones para nuestra salud.</a:t>
            </a:r>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20</a:t>
            </a:fld>
            <a:endParaRPr lang="en-US"/>
          </a:p>
        </p:txBody>
      </p:sp>
    </p:spTree>
    <p:extLst>
      <p:ext uri="{BB962C8B-B14F-4D97-AF65-F5344CB8AC3E}">
        <p14:creationId xmlns:p14="http://schemas.microsoft.com/office/powerpoint/2010/main" val="7370781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s-ES" b="0" i="0" dirty="0">
                <a:solidFill>
                  <a:srgbClr val="000000"/>
                </a:solidFill>
                <a:effectLst/>
                <a:latin typeface="var(--font-family-body)"/>
              </a:rPr>
              <a:t>Con humildad, podemos optar sabiamente por confiar en científicos e investigadores expertos el desarrollo de vacunas y las recomendaciones de los médicos sobre qué vacunas recibir.</a:t>
            </a:r>
          </a:p>
          <a:p>
            <a:pPr algn="l" fontAlgn="base"/>
            <a:r>
              <a:rPr lang="es-ES" b="0" i="0" dirty="0">
                <a:solidFill>
                  <a:srgbClr val="000000"/>
                </a:solidFill>
                <a:effectLst/>
                <a:latin typeface="var(--font-family-body)"/>
              </a:rPr>
              <a:t>En lugar de ser “sabios a nuestros propios ojos” sobre temas como la virología y la epidemiología, ¡sobre los cuales la mayoría de nosotros sabemos muy poco! - podemos confiar en las personas que Dios ha puesto en nuestras vidas, que han estudiado estas áreas y están mejor equipadas para hacer recomendaciones para nuestra salud.</a:t>
            </a:r>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21</a:t>
            </a:fld>
            <a:endParaRPr lang="en-US"/>
          </a:p>
        </p:txBody>
      </p:sp>
    </p:spTree>
    <p:extLst>
      <p:ext uri="{BB962C8B-B14F-4D97-AF65-F5344CB8AC3E}">
        <p14:creationId xmlns:p14="http://schemas.microsoft.com/office/powerpoint/2010/main" val="14929332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Merriweather" panose="00000500000000000000" pitchFamily="2" charset="0"/>
              </a:rPr>
              <a:t>Here we offer a few examples of how faith communities have supported vaccination.</a:t>
            </a:r>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22</a:t>
            </a:fld>
            <a:endParaRPr lang="en-US"/>
          </a:p>
        </p:txBody>
      </p:sp>
    </p:spTree>
    <p:extLst>
      <p:ext uri="{BB962C8B-B14F-4D97-AF65-F5344CB8AC3E}">
        <p14:creationId xmlns:p14="http://schemas.microsoft.com/office/powerpoint/2010/main" val="17867039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a:t>
            </a:r>
            <a:r>
              <a:rPr lang="en-US" b="1" dirty="0">
                <a:hlinkClick r:id="rId3"/>
              </a:rPr>
              <a:t>Christians' Long Support for Vaccines</a:t>
            </a:r>
            <a:br>
              <a:rPr lang="en-US" dirty="0">
                <a:cs typeface="+mn-lt"/>
              </a:rPr>
            </a:br>
            <a:r>
              <a:rPr lang="en-US" dirty="0"/>
              <a:t>Available at https://www.christiancentury.org/blogs/archive/2014-10/christians-long-support-vaccines</a:t>
            </a:r>
          </a:p>
        </p:txBody>
      </p:sp>
      <p:sp>
        <p:nvSpPr>
          <p:cNvPr id="4" name="Slide Number Placeholder 3"/>
          <p:cNvSpPr>
            <a:spLocks noGrp="1"/>
          </p:cNvSpPr>
          <p:nvPr>
            <p:ph type="sldNum" sz="quarter" idx="5"/>
          </p:nvPr>
        </p:nvSpPr>
        <p:spPr/>
        <p:txBody>
          <a:bodyPr/>
          <a:lstStyle/>
          <a:p>
            <a:fld id="{A8C381D7-3B13-4034-B734-D087811E7B1C}" type="slidenum">
              <a:rPr lang="en-US" smtClean="0"/>
              <a:t>23</a:t>
            </a:fld>
            <a:endParaRPr lang="en-US"/>
          </a:p>
        </p:txBody>
      </p:sp>
    </p:spTree>
    <p:extLst>
      <p:ext uri="{BB962C8B-B14F-4D97-AF65-F5344CB8AC3E}">
        <p14:creationId xmlns:p14="http://schemas.microsoft.com/office/powerpoint/2010/main" val="9367359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2</a:t>
            </a:fld>
            <a:endParaRPr lang="en-US"/>
          </a:p>
        </p:txBody>
      </p:sp>
    </p:spTree>
    <p:extLst>
      <p:ext uri="{BB962C8B-B14F-4D97-AF65-F5344CB8AC3E}">
        <p14:creationId xmlns:p14="http://schemas.microsoft.com/office/powerpoint/2010/main" val="2104401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 </a:t>
            </a:r>
            <a:r>
              <a:rPr lang="en-US" dirty="0"/>
              <a:t>From </a:t>
            </a:r>
            <a:r>
              <a:rPr lang="en-US" b="1" dirty="0">
                <a:hlinkClick r:id="rId3"/>
              </a:rPr>
              <a:t>Christians' Pro-Vaccines History</a:t>
            </a:r>
            <a:r>
              <a:rPr lang="en-US" dirty="0">
                <a:hlinkClick r:id="rId3"/>
              </a:rPr>
              <a:t>(opens in a new tab)</a:t>
            </a:r>
            <a:endParaRPr lang="en-US"/>
          </a:p>
          <a:p>
            <a:r>
              <a:rPr lang="en-US"/>
              <a:t>Available at </a:t>
            </a:r>
            <a:r>
              <a:rPr lang="en-US" dirty="0">
                <a:hlinkClick r:id="rId3"/>
              </a:rPr>
              <a:t>https://www.christianitytoday.com/ct/2015/may/christians-pro-vaccines-history.html</a:t>
            </a:r>
            <a:endParaRPr lang="en-US"/>
          </a:p>
          <a:p>
            <a:endParaRPr lang="en-US" dirty="0">
              <a:cs typeface="Calibri"/>
            </a:endParaRPr>
          </a:p>
        </p:txBody>
      </p:sp>
      <p:sp>
        <p:nvSpPr>
          <p:cNvPr id="4" name="Slide Number Placeholder 3"/>
          <p:cNvSpPr>
            <a:spLocks noGrp="1"/>
          </p:cNvSpPr>
          <p:nvPr>
            <p:ph type="sldNum" sz="quarter" idx="5"/>
          </p:nvPr>
        </p:nvSpPr>
        <p:spPr/>
        <p:txBody>
          <a:bodyPr/>
          <a:lstStyle/>
          <a:p>
            <a:fld id="{A8C381D7-3B13-4034-B734-D087811E7B1C}" type="slidenum">
              <a:rPr lang="en-US" smtClean="0"/>
              <a:t>24</a:t>
            </a:fld>
            <a:endParaRPr lang="en-US"/>
          </a:p>
        </p:txBody>
      </p:sp>
    </p:spTree>
    <p:extLst>
      <p:ext uri="{BB962C8B-B14F-4D97-AF65-F5344CB8AC3E}">
        <p14:creationId xmlns:p14="http://schemas.microsoft.com/office/powerpoint/2010/main" val="110071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25</a:t>
            </a:fld>
            <a:endParaRPr lang="en-US"/>
          </a:p>
        </p:txBody>
      </p:sp>
    </p:spTree>
    <p:extLst>
      <p:ext uri="{BB962C8B-B14F-4D97-AF65-F5344CB8AC3E}">
        <p14:creationId xmlns:p14="http://schemas.microsoft.com/office/powerpoint/2010/main" val="21014773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26</a:t>
            </a:fld>
            <a:endParaRPr lang="en-US"/>
          </a:p>
        </p:txBody>
      </p:sp>
    </p:spTree>
    <p:extLst>
      <p:ext uri="{BB962C8B-B14F-4D97-AF65-F5344CB8AC3E}">
        <p14:creationId xmlns:p14="http://schemas.microsoft.com/office/powerpoint/2010/main" val="34769130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cs typeface="Calibri"/>
              </a:rPr>
              <a:t>En todo el mundo, las iglesias ayudan a sus comunidades a vacunarse y a poner fin a enfermedades prevenibles mediante vacunas como la polio y el sarampión en niños y adultos.</a:t>
            </a:r>
          </a:p>
          <a:p>
            <a:r>
              <a:rPr lang="es-ES" dirty="0">
                <a:cs typeface="Calibri"/>
              </a:rPr>
              <a:t>En esta imagen de la derecha, un trabajador sanitario vacuna a un bebé en el Centro Médico </a:t>
            </a:r>
            <a:r>
              <a:rPr lang="es-ES" dirty="0" err="1">
                <a:cs typeface="Calibri"/>
              </a:rPr>
              <a:t>Bishop</a:t>
            </a:r>
            <a:r>
              <a:rPr lang="es-ES" dirty="0">
                <a:cs typeface="Calibri"/>
              </a:rPr>
              <a:t> </a:t>
            </a:r>
            <a:r>
              <a:rPr lang="es-ES" dirty="0" err="1">
                <a:cs typeface="Calibri"/>
              </a:rPr>
              <a:t>Masereka</a:t>
            </a:r>
            <a:r>
              <a:rPr lang="es-ES" dirty="0">
                <a:cs typeface="Calibri"/>
              </a:rPr>
              <a:t> en Uganda.</a:t>
            </a:r>
            <a:endParaRPr lang="en-US" dirty="0">
              <a:cs typeface="Calibri"/>
            </a:endParaRPr>
          </a:p>
        </p:txBody>
      </p:sp>
      <p:sp>
        <p:nvSpPr>
          <p:cNvPr id="4" name="Slide Number Placeholder 3"/>
          <p:cNvSpPr>
            <a:spLocks noGrp="1"/>
          </p:cNvSpPr>
          <p:nvPr>
            <p:ph type="sldNum" sz="quarter" idx="5"/>
          </p:nvPr>
        </p:nvSpPr>
        <p:spPr/>
        <p:txBody>
          <a:bodyPr/>
          <a:lstStyle/>
          <a:p>
            <a:fld id="{A8C381D7-3B13-4034-B734-D087811E7B1C}" type="slidenum">
              <a:rPr lang="en-US" smtClean="0"/>
              <a:t>27</a:t>
            </a:fld>
            <a:endParaRPr lang="en-US"/>
          </a:p>
        </p:txBody>
      </p:sp>
    </p:spTree>
    <p:extLst>
      <p:ext uri="{BB962C8B-B14F-4D97-AF65-F5344CB8AC3E}">
        <p14:creationId xmlns:p14="http://schemas.microsoft.com/office/powerpoint/2010/main" val="35457262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28</a:t>
            </a:fld>
            <a:endParaRPr lang="en-US"/>
          </a:p>
        </p:txBody>
      </p:sp>
    </p:spTree>
    <p:extLst>
      <p:ext uri="{BB962C8B-B14F-4D97-AF65-F5344CB8AC3E}">
        <p14:creationId xmlns:p14="http://schemas.microsoft.com/office/powerpoint/2010/main" val="14793203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View as PDF online: https://www.cdc.gov/vaccines/parents/downloads/parent-ver-sch-0-6yrs.pdf </a:t>
            </a:r>
          </a:p>
        </p:txBody>
      </p:sp>
      <p:sp>
        <p:nvSpPr>
          <p:cNvPr id="4" name="Slide Number Placeholder 3"/>
          <p:cNvSpPr>
            <a:spLocks noGrp="1"/>
          </p:cNvSpPr>
          <p:nvPr>
            <p:ph type="sldNum" sz="quarter" idx="5"/>
          </p:nvPr>
        </p:nvSpPr>
        <p:spPr/>
        <p:txBody>
          <a:bodyPr/>
          <a:lstStyle/>
          <a:p>
            <a:fld id="{A8C381D7-3B13-4034-B734-D087811E7B1C}" type="slidenum">
              <a:rPr lang="en-US" smtClean="0"/>
              <a:t>29</a:t>
            </a:fld>
            <a:endParaRPr lang="en-US"/>
          </a:p>
        </p:txBody>
      </p:sp>
    </p:spTree>
    <p:extLst>
      <p:ext uri="{BB962C8B-B14F-4D97-AF65-F5344CB8AC3E}">
        <p14:creationId xmlns:p14="http://schemas.microsoft.com/office/powerpoint/2010/main" val="9326188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Spread: through contact with blood, saliva, body tissues, or the fluids of an infected person. Many people who contract hepatitis B never find out how they became infected. </a:t>
            </a:r>
          </a:p>
          <a:p>
            <a:r>
              <a:rPr lang="en-US" dirty="0">
                <a:cs typeface="Calibri"/>
              </a:rPr>
              <a:t>Disease: Hepatitis B damages the liver </a:t>
            </a:r>
          </a:p>
          <a:p>
            <a:r>
              <a:rPr lang="en-US" dirty="0">
                <a:cs typeface="Calibri"/>
              </a:rPr>
              <a:t>Infants are at special risk because if they become infect from their mothers at birth or during infancy: 90% will develop a life-long hepatitis B infection and 25% of those with this long-term infection will develop liver cancer of liver failure later in life. </a:t>
            </a:r>
          </a:p>
          <a:p>
            <a:r>
              <a:rPr lang="en-US" dirty="0">
                <a:cs typeface="Calibri"/>
              </a:rPr>
              <a:t>Vaccine reactions: if any, tend to be mild, such as soreness at the injection site or slight fever. </a:t>
            </a:r>
          </a:p>
          <a:p>
            <a:r>
              <a:rPr lang="en-US" dirty="0">
                <a:cs typeface="Calibri"/>
              </a:rPr>
              <a:t>The first dose: this should be given in the delivery center because any exposure to hepatitis B in the newborn period is a medical emergency. </a:t>
            </a:r>
          </a:p>
          <a:p>
            <a:r>
              <a:rPr lang="en-US" dirty="0">
                <a:cs typeface="Calibri"/>
              </a:rPr>
              <a:t>Many adults need hepatitis B vaccine, too, because they did not get it when they were children. </a:t>
            </a:r>
          </a:p>
          <a:p>
            <a:endParaRPr lang="en-US" dirty="0">
              <a:cs typeface="Calibri"/>
            </a:endParaRPr>
          </a:p>
        </p:txBody>
      </p:sp>
      <p:sp>
        <p:nvSpPr>
          <p:cNvPr id="4" name="Slide Number Placeholder 3"/>
          <p:cNvSpPr>
            <a:spLocks noGrp="1"/>
          </p:cNvSpPr>
          <p:nvPr>
            <p:ph type="sldNum" sz="quarter" idx="5"/>
          </p:nvPr>
        </p:nvSpPr>
        <p:spPr/>
        <p:txBody>
          <a:bodyPr/>
          <a:lstStyle/>
          <a:p>
            <a:fld id="{A8C381D7-3B13-4034-B734-D087811E7B1C}" type="slidenum">
              <a:rPr lang="en-US" smtClean="0"/>
              <a:t>30</a:t>
            </a:fld>
            <a:endParaRPr lang="en-US"/>
          </a:p>
        </p:txBody>
      </p:sp>
    </p:spTree>
    <p:extLst>
      <p:ext uri="{BB962C8B-B14F-4D97-AF65-F5344CB8AC3E}">
        <p14:creationId xmlns:p14="http://schemas.microsoft.com/office/powerpoint/2010/main" val="12175820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31</a:t>
            </a:fld>
            <a:endParaRPr lang="en-US"/>
          </a:p>
        </p:txBody>
      </p:sp>
    </p:spTree>
    <p:extLst>
      <p:ext uri="{BB962C8B-B14F-4D97-AF65-F5344CB8AC3E}">
        <p14:creationId xmlns:p14="http://schemas.microsoft.com/office/powerpoint/2010/main" val="33572739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Spread: from other people and surfaces, even if you keep your place very clean.</a:t>
            </a:r>
          </a:p>
          <a:p>
            <a:r>
              <a:rPr lang="en-US">
                <a:cs typeface="Calibri"/>
              </a:rPr>
              <a:t>Disease: rotavirus causes vomiting, diarrhea, and fever. Once ill, infants can quickly become dehydrated. Before rotavirus vaccine was added to the childhood immunization schedule, up to 70,000 children were hospitalized each year in the US due to rotavirus. </a:t>
            </a:r>
          </a:p>
          <a:p>
            <a:r>
              <a:rPr lang="en-US" dirty="0">
                <a:cs typeface="Calibri"/>
              </a:rPr>
              <a:t>Vaccine Reactions: this vaccine is given by mouth. There are vvery, very few side effects. If they occur, they are very mild, and can include fever and diarrhea. </a:t>
            </a:r>
          </a:p>
        </p:txBody>
      </p:sp>
      <p:sp>
        <p:nvSpPr>
          <p:cNvPr id="4" name="Slide Number Placeholder 3"/>
          <p:cNvSpPr>
            <a:spLocks noGrp="1"/>
          </p:cNvSpPr>
          <p:nvPr>
            <p:ph type="sldNum" sz="quarter" idx="5"/>
          </p:nvPr>
        </p:nvSpPr>
        <p:spPr/>
        <p:txBody>
          <a:bodyPr/>
          <a:lstStyle/>
          <a:p>
            <a:fld id="{A8C381D7-3B13-4034-B734-D087811E7B1C}" type="slidenum">
              <a:rPr lang="en-US" smtClean="0"/>
              <a:t>32</a:t>
            </a:fld>
            <a:endParaRPr lang="en-US"/>
          </a:p>
        </p:txBody>
      </p:sp>
    </p:spTree>
    <p:extLst>
      <p:ext uri="{BB962C8B-B14F-4D97-AF65-F5344CB8AC3E}">
        <p14:creationId xmlns:p14="http://schemas.microsoft.com/office/powerpoint/2010/main" val="2310129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used to be the #1 bacteria to cause meningitis. </a:t>
            </a:r>
          </a:p>
          <a:p>
            <a:pPr marL="171450" indent="-171450">
              <a:buFont typeface="Arial"/>
              <a:buChar char="•"/>
            </a:pPr>
            <a:r>
              <a:rPr lang="en-US" b="1" dirty="0"/>
              <a:t>Spread: </a:t>
            </a:r>
            <a:r>
              <a:rPr lang="en-US" dirty="0"/>
              <a:t>Through coughing or from contact with an infected person’s saliva.</a:t>
            </a:r>
            <a:endParaRPr lang="en-US" dirty="0">
              <a:cs typeface="Calibri"/>
            </a:endParaRPr>
          </a:p>
          <a:p>
            <a:pPr marL="171450" indent="-171450">
              <a:buFont typeface="Arial"/>
              <a:buChar char="•"/>
            </a:pPr>
            <a:r>
              <a:rPr lang="en-US" b="1" dirty="0"/>
              <a:t>Disease:</a:t>
            </a:r>
            <a:r>
              <a:rPr lang="en-US" dirty="0"/>
              <a:t> Hib causes severe infections of the brain, throat, and blood. (meningitis = inflamed lining of the brain and spinal cord)</a:t>
            </a:r>
            <a:endParaRPr lang="en-US" dirty="0">
              <a:cs typeface="Calibri"/>
            </a:endParaRPr>
          </a:p>
          <a:p>
            <a:pPr marL="171450" indent="-171450">
              <a:buFont typeface="Arial"/>
              <a:buChar char="•"/>
            </a:pPr>
            <a:r>
              <a:rPr lang="en-US" b="1" dirty="0"/>
              <a:t>The disease is extremely serious:</a:t>
            </a:r>
            <a:endParaRPr lang="en-US" dirty="0"/>
          </a:p>
          <a:p>
            <a:pPr marL="628650" lvl="1" indent="-171450">
              <a:buFont typeface="Arial"/>
              <a:buChar char="•"/>
            </a:pPr>
            <a:r>
              <a:rPr lang="en-US" dirty="0"/>
              <a:t>Fatal in 5% of patients </a:t>
            </a:r>
            <a:endParaRPr lang="en-US" dirty="0">
              <a:cs typeface="Calibri"/>
            </a:endParaRPr>
          </a:p>
          <a:p>
            <a:pPr marL="628650" lvl="1" indent="-171450">
              <a:buFont typeface="Arial"/>
              <a:buChar char="•"/>
            </a:pPr>
            <a:r>
              <a:rPr lang="en-US" dirty="0"/>
              <a:t>Causes brain damage in 10% to 30% of survivors</a:t>
            </a:r>
            <a:endParaRPr lang="en-US" dirty="0">
              <a:cs typeface="Calibri"/>
            </a:endParaRPr>
          </a:p>
          <a:p>
            <a:pPr marL="171450" indent="-171450">
              <a:buFont typeface="Arial"/>
              <a:buChar char="•"/>
            </a:pPr>
            <a:r>
              <a:rPr lang="en-US" b="1" dirty="0"/>
              <a:t>Vaccine reactions</a:t>
            </a:r>
            <a:r>
              <a:rPr lang="en-US" dirty="0"/>
              <a:t>: This can cause soreness at the injection site. It is not associated with serious side effects.</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A8C381D7-3B13-4034-B734-D087811E7B1C}" type="slidenum">
              <a:rPr lang="en-US" smtClean="0"/>
              <a:t>33</a:t>
            </a:fld>
            <a:endParaRPr lang="en-US"/>
          </a:p>
        </p:txBody>
      </p:sp>
    </p:spTree>
    <p:extLst>
      <p:ext uri="{BB962C8B-B14F-4D97-AF65-F5344CB8AC3E}">
        <p14:creationId xmlns:p14="http://schemas.microsoft.com/office/powerpoint/2010/main" val="4137091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3</a:t>
            </a:fld>
            <a:endParaRPr lang="en-US"/>
          </a:p>
        </p:txBody>
      </p:sp>
    </p:spTree>
    <p:extLst>
      <p:ext uri="{BB962C8B-B14F-4D97-AF65-F5344CB8AC3E}">
        <p14:creationId xmlns:p14="http://schemas.microsoft.com/office/powerpoint/2010/main" val="5893975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bacteria that causes problems for young &amp; old</a:t>
            </a:r>
            <a:endParaRPr lang="en-US" dirty="0">
              <a:cs typeface="Calibri" panose="020F0502020204030204"/>
            </a:endParaRPr>
          </a:p>
          <a:p>
            <a:pPr marL="171450" indent="-171450">
              <a:lnSpc>
                <a:spcPct val="90000"/>
              </a:lnSpc>
              <a:spcBef>
                <a:spcPts val="1000"/>
              </a:spcBef>
              <a:buFont typeface="Arial"/>
              <a:buChar char="•"/>
            </a:pPr>
            <a:r>
              <a:rPr lang="en-US" b="1" dirty="0"/>
              <a:t>Spread: </a:t>
            </a:r>
            <a:r>
              <a:rPr lang="en-US" dirty="0"/>
              <a:t>Many people, especially children, have the bacteria in their nose or throat at some time, even without being ill. It spreads to others through direct contact with airway fluids, such as saliva or mucus. </a:t>
            </a:r>
            <a:endParaRPr lang="en-US" dirty="0">
              <a:cs typeface="Calibri"/>
            </a:endParaRPr>
          </a:p>
          <a:p>
            <a:pPr marL="171450" indent="-171450">
              <a:lnSpc>
                <a:spcPct val="90000"/>
              </a:lnSpc>
              <a:spcBef>
                <a:spcPts val="1000"/>
              </a:spcBef>
              <a:buFont typeface="Arial"/>
              <a:buChar char="•"/>
            </a:pPr>
            <a:r>
              <a:rPr lang="en-US" b="1" dirty="0"/>
              <a:t>Disease:</a:t>
            </a:r>
            <a:r>
              <a:rPr lang="en-US" dirty="0"/>
              <a:t> Prior to the use of this vaccine, each year in the U.S. pneumococcal disease caused: </a:t>
            </a:r>
            <a:endParaRPr lang="en-US" dirty="0">
              <a:cs typeface="Calibri"/>
            </a:endParaRPr>
          </a:p>
          <a:p>
            <a:pPr marL="628650" lvl="1" indent="-171450">
              <a:lnSpc>
                <a:spcPct val="90000"/>
              </a:lnSpc>
              <a:spcBef>
                <a:spcPts val="500"/>
              </a:spcBef>
              <a:buFont typeface="Arial"/>
              <a:buChar char="•"/>
            </a:pPr>
            <a:r>
              <a:rPr lang="en-US" dirty="0"/>
              <a:t>5 million ear infections</a:t>
            </a:r>
            <a:endParaRPr lang="en-US" dirty="0">
              <a:cs typeface="Calibri"/>
            </a:endParaRPr>
          </a:p>
          <a:p>
            <a:pPr marL="628650" lvl="1" indent="-171450">
              <a:lnSpc>
                <a:spcPct val="90000"/>
              </a:lnSpc>
              <a:spcBef>
                <a:spcPts val="500"/>
              </a:spcBef>
              <a:buFont typeface="Arial"/>
              <a:buChar char="•"/>
            </a:pPr>
            <a:r>
              <a:rPr lang="en-US" dirty="0"/>
              <a:t>13,000 blood infections</a:t>
            </a:r>
            <a:endParaRPr lang="en-US" dirty="0">
              <a:cs typeface="Calibri"/>
            </a:endParaRPr>
          </a:p>
          <a:p>
            <a:pPr marL="628650" lvl="1" indent="-171450">
              <a:lnSpc>
                <a:spcPct val="90000"/>
              </a:lnSpc>
              <a:spcBef>
                <a:spcPts val="500"/>
              </a:spcBef>
              <a:buFont typeface="Arial"/>
              <a:buChar char="•"/>
            </a:pPr>
            <a:r>
              <a:rPr lang="en-US" dirty="0"/>
              <a:t>700 cases of meningitis</a:t>
            </a:r>
            <a:endParaRPr lang="en-US" dirty="0">
              <a:cs typeface="Calibri"/>
            </a:endParaRPr>
          </a:p>
          <a:p>
            <a:pPr marL="628650" lvl="1" indent="-171450">
              <a:lnSpc>
                <a:spcPct val="90000"/>
              </a:lnSpc>
              <a:spcBef>
                <a:spcPts val="500"/>
              </a:spcBef>
              <a:buFont typeface="Arial"/>
              <a:buChar char="•"/>
            </a:pPr>
            <a:r>
              <a:rPr lang="en-US" dirty="0"/>
              <a:t>200 deaths </a:t>
            </a:r>
            <a:endParaRPr lang="en-US" dirty="0">
              <a:cs typeface="Calibri"/>
            </a:endParaRPr>
          </a:p>
          <a:p>
            <a:pPr marL="171450" indent="-171450">
              <a:lnSpc>
                <a:spcPct val="90000"/>
              </a:lnSpc>
              <a:spcBef>
                <a:spcPts val="1000"/>
              </a:spcBef>
              <a:buFont typeface="Arial"/>
              <a:buChar char="•"/>
            </a:pPr>
            <a:r>
              <a:rPr lang="en-US" b="1" dirty="0"/>
              <a:t>Vaccine reactions:</a:t>
            </a:r>
            <a:r>
              <a:rPr lang="en-US" dirty="0"/>
              <a:t> This vaccine can cause soreness at the injection site and low-grade fever. It is not associated with serious side effects.</a:t>
            </a:r>
            <a:endParaRPr lang="en-US" dirty="0">
              <a:cs typeface="Calibri"/>
            </a:endParaRPr>
          </a:p>
        </p:txBody>
      </p:sp>
      <p:sp>
        <p:nvSpPr>
          <p:cNvPr id="4" name="Slide Number Placeholder 3"/>
          <p:cNvSpPr>
            <a:spLocks noGrp="1"/>
          </p:cNvSpPr>
          <p:nvPr>
            <p:ph type="sldNum" sz="quarter" idx="5"/>
          </p:nvPr>
        </p:nvSpPr>
        <p:spPr/>
        <p:txBody>
          <a:bodyPr/>
          <a:lstStyle/>
          <a:p>
            <a:fld id="{A8C381D7-3B13-4034-B734-D087811E7B1C}" type="slidenum">
              <a:rPr lang="en-US" smtClean="0"/>
              <a:t>34</a:t>
            </a:fld>
            <a:endParaRPr lang="en-US"/>
          </a:p>
        </p:txBody>
      </p:sp>
    </p:spTree>
    <p:extLst>
      <p:ext uri="{BB962C8B-B14F-4D97-AF65-F5344CB8AC3E}">
        <p14:creationId xmlns:p14="http://schemas.microsoft.com/office/powerpoint/2010/main" val="15551930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a:buChar char="-"/>
            </a:pPr>
            <a:r>
              <a:rPr lang="en-US" dirty="0">
                <a:cs typeface="Calibri"/>
              </a:rPr>
              <a:t>Spread: when the feces (poop) of an infected person gets into the mouth of another person through contaminated water or food. </a:t>
            </a:r>
          </a:p>
          <a:p>
            <a:pPr marL="171450" indent="-171450">
              <a:buFont typeface="Calibri"/>
              <a:buChar char="-"/>
            </a:pPr>
            <a:r>
              <a:rPr lang="en-US" dirty="0">
                <a:cs typeface="Calibri"/>
              </a:rPr>
              <a:t>Disease: polio virus can spread to the nervous system and cause short- or long-term paralysis</a:t>
            </a:r>
          </a:p>
          <a:p>
            <a:pPr marL="171450" indent="-171450">
              <a:buFont typeface="Calibri"/>
              <a:buChar char="-"/>
            </a:pPr>
            <a:r>
              <a:rPr lang="en-US" dirty="0">
                <a:cs typeface="Calibri"/>
              </a:rPr>
              <a:t>Eradicate polio: while polio was eliminated from the US in 1979, it is only a plane ride away (or a trip to the airport). The world is trying to eradicate polio forever as we did with smallpox. Vaccinating your child is a key way to help reach this goal. </a:t>
            </a:r>
          </a:p>
          <a:p>
            <a:pPr marL="171450" indent="-171450">
              <a:buFont typeface="Calibri"/>
              <a:buChar char="-"/>
            </a:pPr>
            <a:r>
              <a:rPr lang="en-US" dirty="0">
                <a:cs typeface="Calibri"/>
              </a:rPr>
              <a:t>Vaccine reactions: polio vaccine may cause soreness where it was injected. It is not associated with serious side effects. </a:t>
            </a:r>
          </a:p>
        </p:txBody>
      </p:sp>
      <p:sp>
        <p:nvSpPr>
          <p:cNvPr id="4" name="Slide Number Placeholder 3"/>
          <p:cNvSpPr>
            <a:spLocks noGrp="1"/>
          </p:cNvSpPr>
          <p:nvPr>
            <p:ph type="sldNum" sz="quarter" idx="5"/>
          </p:nvPr>
        </p:nvSpPr>
        <p:spPr/>
        <p:txBody>
          <a:bodyPr/>
          <a:lstStyle/>
          <a:p>
            <a:fld id="{A8C381D7-3B13-4034-B734-D087811E7B1C}" type="slidenum">
              <a:rPr lang="en-US" smtClean="0"/>
              <a:t>35</a:t>
            </a:fld>
            <a:endParaRPr lang="en-US"/>
          </a:p>
        </p:txBody>
      </p:sp>
    </p:spTree>
    <p:extLst>
      <p:ext uri="{BB962C8B-B14F-4D97-AF65-F5344CB8AC3E}">
        <p14:creationId xmlns:p14="http://schemas.microsoft.com/office/powerpoint/2010/main" val="38113264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View as PDF online: https://www.cdc.gov/vaccines/schedules/downloads/teen/parent-version-schedule-7-18yrs.pdf</a:t>
            </a:r>
          </a:p>
          <a:p>
            <a:r>
              <a:rPr lang="en-US" dirty="0"/>
              <a:t>In English and Spanish: https://www.cdc.gov/vaccines/schedules/easy-to-read/adolescent-easyread.html</a:t>
            </a:r>
          </a:p>
        </p:txBody>
      </p:sp>
      <p:sp>
        <p:nvSpPr>
          <p:cNvPr id="4" name="Slide Number Placeholder 3"/>
          <p:cNvSpPr>
            <a:spLocks noGrp="1"/>
          </p:cNvSpPr>
          <p:nvPr>
            <p:ph type="sldNum" sz="quarter" idx="5"/>
          </p:nvPr>
        </p:nvSpPr>
        <p:spPr/>
        <p:txBody>
          <a:bodyPr/>
          <a:lstStyle/>
          <a:p>
            <a:fld id="{A8C381D7-3B13-4034-B734-D087811E7B1C}" type="slidenum">
              <a:rPr lang="en-US" smtClean="0"/>
              <a:t>38</a:t>
            </a:fld>
            <a:endParaRPr lang="en-US"/>
          </a:p>
        </p:txBody>
      </p:sp>
    </p:spTree>
    <p:extLst>
      <p:ext uri="{BB962C8B-B14F-4D97-AF65-F5344CB8AC3E}">
        <p14:creationId xmlns:p14="http://schemas.microsoft.com/office/powerpoint/2010/main" val="4502953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Spread</a:t>
            </a:r>
            <a:r>
              <a:rPr lang="en-US" b="1" dirty="0"/>
              <a:t>:</a:t>
            </a:r>
            <a:r>
              <a:rPr lang="en-US" dirty="0"/>
              <a:t> </a:t>
            </a:r>
          </a:p>
          <a:p>
            <a:pPr marL="628650" lvl="1" indent="-171450">
              <a:buFont typeface="Arial"/>
              <a:buChar char="•"/>
            </a:pPr>
            <a:r>
              <a:rPr lang="en-US" dirty="0"/>
              <a:t>Droplets produced during coughing or sneezing carry the bacteria to others. These droplets don't travel very far through the air and usually only infect nearby people. Many infants who get pertussis are infected by older siblings, parents, or caregivers who might not even know they have the disease.</a:t>
            </a:r>
            <a:endParaRPr lang="en-US" dirty="0">
              <a:cs typeface="Calibri" panose="020F0502020204030204"/>
            </a:endParaRPr>
          </a:p>
          <a:p>
            <a:pPr marL="171450" indent="-171450">
              <a:buFont typeface="Arial"/>
              <a:buChar char="•"/>
            </a:pPr>
            <a:r>
              <a:rPr lang="en-US" b="1" dirty="0"/>
              <a:t>Disease:</a:t>
            </a:r>
            <a:r>
              <a:rPr lang="en-US" dirty="0"/>
              <a:t> After a week or two of 'cold' symptoms, the person may have:</a:t>
            </a:r>
            <a:endParaRPr lang="en-US" dirty="0">
              <a:cs typeface="Calibri"/>
            </a:endParaRPr>
          </a:p>
          <a:p>
            <a:pPr marL="628650" lvl="1" indent="-171450">
              <a:buFont typeface="Arial"/>
              <a:buChar char="•"/>
            </a:pPr>
            <a:r>
              <a:rPr lang="en-US" dirty="0"/>
              <a:t>Fits of many, rapid coughs followed by a high-pitched “whoop” sound</a:t>
            </a:r>
            <a:endParaRPr lang="en-US" dirty="0">
              <a:cs typeface="Calibri"/>
            </a:endParaRPr>
          </a:p>
          <a:p>
            <a:pPr marL="628650" lvl="1" indent="-171450">
              <a:buFont typeface="Arial"/>
              <a:buChar char="•"/>
            </a:pPr>
            <a:r>
              <a:rPr lang="en-US" dirty="0"/>
              <a:t>Throwing up during or after coughing fits</a:t>
            </a:r>
            <a:endParaRPr lang="en-US" dirty="0">
              <a:cs typeface="Calibri"/>
            </a:endParaRPr>
          </a:p>
          <a:p>
            <a:pPr marL="628650" lvl="1" indent="-171450">
              <a:buFont typeface="Arial"/>
              <a:buChar char="•"/>
            </a:pPr>
            <a:r>
              <a:rPr lang="en-US" dirty="0"/>
              <a:t>Feeling very tired after coughing fits</a:t>
            </a:r>
            <a:endParaRPr lang="en-US" dirty="0">
              <a:cs typeface="Calibri"/>
            </a:endParaRPr>
          </a:p>
          <a:p>
            <a:pPr marL="171450" indent="-171450">
              <a:buFont typeface="Arial"/>
              <a:buChar char="•"/>
            </a:pPr>
            <a:r>
              <a:rPr lang="en-US" b="1" dirty="0">
                <a:hlinkClick r:id="rId3"/>
              </a:rPr>
              <a:t>Disease complications</a:t>
            </a:r>
            <a:r>
              <a:rPr lang="en-US" dirty="0">
                <a:hlinkClick r:id="rId3"/>
              </a:rPr>
              <a:t>(opens in a new tab)</a:t>
            </a:r>
            <a:r>
              <a:rPr lang="en-US" b="1" dirty="0"/>
              <a:t>:</a:t>
            </a:r>
            <a:r>
              <a:rPr lang="en-US" dirty="0"/>
              <a:t> Teens and adults often have complications that are unpleasant, but infants and young children are </a:t>
            </a:r>
            <a:r>
              <a:rPr lang="en-US" b="1" dirty="0"/>
              <a:t>in danger</a:t>
            </a:r>
            <a:r>
              <a:rPr lang="en-US" dirty="0"/>
              <a:t>. </a:t>
            </a:r>
            <a:endParaRPr lang="en-US" dirty="0">
              <a:cs typeface="Calibri"/>
            </a:endParaRPr>
          </a:p>
          <a:p>
            <a:pPr marL="628650" lvl="1" indent="-171450">
              <a:buFont typeface="Arial"/>
              <a:buChar char="•"/>
            </a:pPr>
            <a:r>
              <a:rPr lang="en-US" dirty="0"/>
              <a:t>1 out of 4 (23%) get lung infection</a:t>
            </a:r>
            <a:endParaRPr lang="en-US" dirty="0">
              <a:cs typeface="Calibri"/>
            </a:endParaRPr>
          </a:p>
          <a:p>
            <a:pPr marL="628650" lvl="1" indent="-171450">
              <a:buFont typeface="Arial"/>
              <a:buChar char="•"/>
            </a:pPr>
            <a:r>
              <a:rPr lang="en-US" dirty="0"/>
              <a:t>1 out of 100 (1.1%) will have convulsions </a:t>
            </a:r>
            <a:endParaRPr lang="en-US" dirty="0">
              <a:cs typeface="Calibri"/>
            </a:endParaRPr>
          </a:p>
          <a:p>
            <a:pPr marL="628650" lvl="1" indent="-171450">
              <a:buFont typeface="Arial"/>
              <a:buChar char="•"/>
            </a:pPr>
            <a:r>
              <a:rPr lang="en-US" dirty="0"/>
              <a:t>3 out of 5 (61%) will have slowed or stopped breathing</a:t>
            </a:r>
            <a:endParaRPr lang="en-US" dirty="0">
              <a:cs typeface="Calibri"/>
            </a:endParaRPr>
          </a:p>
          <a:p>
            <a:pPr marL="628650" lvl="1" indent="-171450">
              <a:buFont typeface="Arial"/>
              <a:buChar char="•"/>
            </a:pPr>
            <a:r>
              <a:rPr lang="en-US" dirty="0"/>
              <a:t>1 out of 300 (0.3%) will have disease of the brain</a:t>
            </a:r>
            <a:endParaRPr lang="en-US" dirty="0">
              <a:cs typeface="Calibri"/>
            </a:endParaRPr>
          </a:p>
          <a:p>
            <a:pPr marL="628650" lvl="1" indent="-171450">
              <a:buFont typeface="Arial"/>
              <a:buChar char="•"/>
            </a:pPr>
            <a:r>
              <a:rPr lang="en-US" dirty="0"/>
              <a:t>1 out of 100 (1%) will die</a:t>
            </a:r>
            <a:endParaRPr lang="en-US" dirty="0">
              <a:cs typeface="Calibri"/>
            </a:endParaRPr>
          </a:p>
          <a:p>
            <a:pPr marL="171450" indent="-171450">
              <a:buFont typeface="Arial"/>
              <a:buChar char="•"/>
            </a:pPr>
            <a:r>
              <a:rPr lang="en-US" b="1" dirty="0"/>
              <a:t>Vaccine reactions</a:t>
            </a:r>
            <a:r>
              <a:rPr lang="en-US" dirty="0"/>
              <a:t>: Redness, swelling, pain, and tenderness at the injection site is most common. Some people get body-ache, fatigue, or even a fever.</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A8C381D7-3B13-4034-B734-D087811E7B1C}" type="slidenum">
              <a:rPr lang="en-US" smtClean="0"/>
              <a:t>39</a:t>
            </a:fld>
            <a:endParaRPr lang="en-US"/>
          </a:p>
        </p:txBody>
      </p:sp>
    </p:spTree>
    <p:extLst>
      <p:ext uri="{BB962C8B-B14F-4D97-AF65-F5344CB8AC3E}">
        <p14:creationId xmlns:p14="http://schemas.microsoft.com/office/powerpoint/2010/main" val="42183093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90000"/>
              </a:lnSpc>
              <a:spcBef>
                <a:spcPts val="1000"/>
              </a:spcBef>
              <a:buFont typeface="Arial"/>
              <a:buChar char="•"/>
            </a:pPr>
            <a:r>
              <a:rPr lang="en-US" b="1"/>
              <a:t>Spread</a:t>
            </a:r>
            <a:r>
              <a:rPr lang="en-US"/>
              <a:t>: from mother to infant, non-sexually from person-to-person (e.g., from the fingers to the genitals), or sexually (i.e., vaginal, anal, or oral sex with someone who has the virus).</a:t>
            </a:r>
          </a:p>
          <a:p>
            <a:pPr marL="285750" indent="-285750">
              <a:lnSpc>
                <a:spcPct val="90000"/>
              </a:lnSpc>
              <a:spcBef>
                <a:spcPts val="1000"/>
              </a:spcBef>
              <a:buFont typeface="Arial"/>
              <a:buChar char="•"/>
            </a:pPr>
            <a:r>
              <a:rPr lang="en-US" b="1" dirty="0"/>
              <a:t>Disease:</a:t>
            </a:r>
            <a:r>
              <a:rPr lang="en-US" dirty="0"/>
              <a:t> HPV can cause cancer of the base of the tongue and tonsils, cervix, vulva, vagina, penis, or anus. The cancer often develops years, or even decades, after infection. It also can cause warts in the places it causes cancer.</a:t>
            </a:r>
            <a:endParaRPr lang="en-US" dirty="0">
              <a:cs typeface="Calibri"/>
            </a:endParaRPr>
          </a:p>
          <a:p>
            <a:pPr marL="285750" indent="-285750">
              <a:lnSpc>
                <a:spcPct val="90000"/>
              </a:lnSpc>
              <a:spcBef>
                <a:spcPts val="1000"/>
              </a:spcBef>
              <a:buFont typeface="Arial"/>
              <a:buChar char="•"/>
            </a:pPr>
            <a:r>
              <a:rPr lang="en-US" b="1" dirty="0"/>
              <a:t>Vaccine reactions: </a:t>
            </a:r>
            <a:r>
              <a:rPr lang="en-US" dirty="0"/>
              <a:t>HPV vaccine can cause pain, redness, or swelling in the arm where the shot was given. A few adolescents get fever, fainting (fainting after any vaccine is more common among adolescents), nausea, headache, or tired feeling. </a:t>
            </a:r>
            <a:endParaRPr lang="en-US" dirty="0">
              <a:cs typeface="Calibri"/>
            </a:endParaRPr>
          </a:p>
          <a:p>
            <a:pPr marL="285750" indent="-285750">
              <a:lnSpc>
                <a:spcPct val="90000"/>
              </a:lnSpc>
              <a:spcBef>
                <a:spcPts val="1000"/>
              </a:spcBef>
              <a:buFont typeface="Arial"/>
              <a:buChar char="•"/>
            </a:pPr>
            <a:r>
              <a:rPr lang="en-US" dirty="0"/>
              <a:t>See the </a:t>
            </a:r>
            <a:r>
              <a:rPr lang="en-US" dirty="0">
                <a:hlinkClick r:id="rId3"/>
              </a:rPr>
              <a:t>American Cancer Society "HPV Cancer Free" website</a:t>
            </a:r>
            <a:endParaRPr lang="en-US"/>
          </a:p>
        </p:txBody>
      </p:sp>
      <p:sp>
        <p:nvSpPr>
          <p:cNvPr id="4" name="Slide Number Placeholder 3"/>
          <p:cNvSpPr>
            <a:spLocks noGrp="1"/>
          </p:cNvSpPr>
          <p:nvPr>
            <p:ph type="sldNum" sz="quarter" idx="5"/>
          </p:nvPr>
        </p:nvSpPr>
        <p:spPr/>
        <p:txBody>
          <a:bodyPr/>
          <a:lstStyle/>
          <a:p>
            <a:fld id="{A8C381D7-3B13-4034-B734-D087811E7B1C}" type="slidenum">
              <a:rPr lang="en-US" smtClean="0"/>
              <a:t>41</a:t>
            </a:fld>
            <a:endParaRPr lang="en-US"/>
          </a:p>
        </p:txBody>
      </p:sp>
    </p:spTree>
    <p:extLst>
      <p:ext uri="{BB962C8B-B14F-4D97-AF65-F5344CB8AC3E}">
        <p14:creationId xmlns:p14="http://schemas.microsoft.com/office/powerpoint/2010/main" val="34931940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b="1" dirty="0"/>
              <a:t>Spread: </a:t>
            </a:r>
            <a:r>
              <a:rPr lang="en-US" dirty="0"/>
              <a:t>from person-to-person by coughing or coming into close or lengthy contact with someone who is sick or who carries the bacteria without knowing it.</a:t>
            </a:r>
          </a:p>
          <a:p>
            <a:pPr marL="628650" lvl="1" indent="-171450">
              <a:buFont typeface="Arial"/>
              <a:buChar char="•"/>
            </a:pPr>
            <a:r>
              <a:rPr lang="en-US" dirty="0"/>
              <a:t>Contact includes kissing, sharing drinks, or living together. </a:t>
            </a:r>
          </a:p>
          <a:p>
            <a:pPr marL="628650" lvl="1" indent="-171450">
              <a:buFont typeface="Arial"/>
              <a:buChar char="•"/>
            </a:pPr>
            <a:r>
              <a:rPr lang="en-US" dirty="0"/>
              <a:t>Up to 1-in-10 people carry this bacteria in their nose or throat without getting sick.</a:t>
            </a:r>
            <a:endParaRPr lang="en-US" dirty="0">
              <a:cs typeface="Calibri"/>
            </a:endParaRPr>
          </a:p>
          <a:p>
            <a:pPr marL="171450" indent="-171450">
              <a:buFont typeface="Arial"/>
              <a:buChar char="•"/>
            </a:pPr>
            <a:r>
              <a:rPr lang="en-US" b="1" dirty="0"/>
              <a:t>Disease:</a:t>
            </a:r>
            <a:r>
              <a:rPr lang="en-US" dirty="0"/>
              <a:t> This causes severe infections of the brain and blood (meningitis = inflamed lining of the brain and spinal cord) as well as loss of fingers, hands, feet, and limbs.</a:t>
            </a:r>
            <a:endParaRPr lang="en-US" dirty="0">
              <a:cs typeface="Calibri"/>
            </a:endParaRPr>
          </a:p>
          <a:p>
            <a:pPr marL="171450" indent="-171450">
              <a:buFont typeface="Arial"/>
              <a:buChar char="•"/>
            </a:pPr>
            <a:r>
              <a:rPr lang="en-US" b="1" dirty="0"/>
              <a:t>Extremely serious:</a:t>
            </a:r>
            <a:endParaRPr lang="en-US" dirty="0"/>
          </a:p>
          <a:p>
            <a:pPr marL="628650" lvl="1" indent="-171450">
              <a:buFont typeface="Arial"/>
              <a:buChar char="•"/>
            </a:pPr>
            <a:r>
              <a:rPr lang="en-US" dirty="0"/>
              <a:t>Even with antibiotic treatment, 10-15% of infected people will die. </a:t>
            </a:r>
            <a:endParaRPr lang="en-US" dirty="0">
              <a:cs typeface="Calibri"/>
            </a:endParaRPr>
          </a:p>
          <a:p>
            <a:pPr marL="628650" lvl="1" indent="-171450">
              <a:buFont typeface="Arial"/>
              <a:buChar char="•"/>
            </a:pPr>
            <a:r>
              <a:rPr lang="en-US" dirty="0"/>
              <a:t>Up to 1-in-5 survivors will have long-term disabilities, such as loss of limb(s), deafness, nervous system problems, or brain damage.</a:t>
            </a:r>
            <a:endParaRPr lang="en-US" dirty="0">
              <a:cs typeface="Calibri"/>
            </a:endParaRPr>
          </a:p>
          <a:p>
            <a:pPr marL="171450" indent="-171450">
              <a:buFont typeface="Arial"/>
              <a:buChar char="•"/>
            </a:pPr>
            <a:r>
              <a:rPr lang="en-US" b="1" dirty="0"/>
              <a:t>Vaccine reactions</a:t>
            </a:r>
            <a:r>
              <a:rPr lang="en-US" dirty="0"/>
              <a:t>: As with the other vaccines in this lesson, this can cause soreness at the injection site, fever, headache, nausea, and fatigue.</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A8C381D7-3B13-4034-B734-D087811E7B1C}" type="slidenum">
              <a:rPr lang="en-US" smtClean="0"/>
              <a:t>42</a:t>
            </a:fld>
            <a:endParaRPr lang="en-US"/>
          </a:p>
        </p:txBody>
      </p:sp>
    </p:spTree>
    <p:extLst>
      <p:ext uri="{BB962C8B-B14F-4D97-AF65-F5344CB8AC3E}">
        <p14:creationId xmlns:p14="http://schemas.microsoft.com/office/powerpoint/2010/main" val="31397953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44</a:t>
            </a:fld>
            <a:endParaRPr lang="en-US"/>
          </a:p>
        </p:txBody>
      </p:sp>
    </p:spTree>
    <p:extLst>
      <p:ext uri="{BB962C8B-B14F-4D97-AF65-F5344CB8AC3E}">
        <p14:creationId xmlns:p14="http://schemas.microsoft.com/office/powerpoint/2010/main" val="26844499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cs typeface="Calibri"/>
              </a:rPr>
              <a:t>En el pasado, los padres temían enfermedades como el sarampión y estaban deseosos de vacunar a sus hijos. Se sintieron alentados al ver la rápida caída en las tasas de enfermedad después de que a principios de la década de 1960 estuvo disponible una vacuna eficaz contra el sarampión.</a:t>
            </a:r>
          </a:p>
          <a:p>
            <a:r>
              <a:rPr lang="es-ES" dirty="0">
                <a:cs typeface="Calibri"/>
              </a:rPr>
              <a:t>La vacunación oportuna sigue siendo la mejor opción para niños y adolescentes. Este es el por qué.</a:t>
            </a:r>
            <a:endParaRPr lang="en-US" dirty="0">
              <a:cs typeface="Calibri"/>
            </a:endParaRPr>
          </a:p>
        </p:txBody>
      </p:sp>
      <p:sp>
        <p:nvSpPr>
          <p:cNvPr id="4" name="Slide Number Placeholder 3"/>
          <p:cNvSpPr>
            <a:spLocks noGrp="1"/>
          </p:cNvSpPr>
          <p:nvPr>
            <p:ph type="sldNum" sz="quarter" idx="5"/>
          </p:nvPr>
        </p:nvSpPr>
        <p:spPr/>
        <p:txBody>
          <a:bodyPr/>
          <a:lstStyle/>
          <a:p>
            <a:fld id="{A8C381D7-3B13-4034-B734-D087811E7B1C}" type="slidenum">
              <a:rPr lang="en-US" smtClean="0"/>
              <a:t>45</a:t>
            </a:fld>
            <a:endParaRPr lang="en-US"/>
          </a:p>
        </p:txBody>
      </p:sp>
    </p:spTree>
    <p:extLst>
      <p:ext uri="{BB962C8B-B14F-4D97-AF65-F5344CB8AC3E}">
        <p14:creationId xmlns:p14="http://schemas.microsoft.com/office/powerpoint/2010/main" val="32247096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the past, parents feared diseases such as measles, and were eager to have their children vaccinated. They were heartened to see the rapid drop in disease rates after an effective measles vaccine became available in the early 1960s.</a:t>
            </a:r>
          </a:p>
          <a:p>
            <a:r>
              <a:rPr lang="en-US" dirty="0"/>
              <a:t>On-time vaccination is still the best choice for children and adolescents. Here's why.</a:t>
            </a:r>
          </a:p>
          <a:p>
            <a:endParaRPr lang="en-US" dirty="0">
              <a:cs typeface="Calibri"/>
            </a:endParaRPr>
          </a:p>
        </p:txBody>
      </p:sp>
      <p:sp>
        <p:nvSpPr>
          <p:cNvPr id="4" name="Slide Number Placeholder 3"/>
          <p:cNvSpPr>
            <a:spLocks noGrp="1"/>
          </p:cNvSpPr>
          <p:nvPr>
            <p:ph type="sldNum" sz="quarter" idx="5"/>
          </p:nvPr>
        </p:nvSpPr>
        <p:spPr/>
        <p:txBody>
          <a:bodyPr/>
          <a:lstStyle/>
          <a:p>
            <a:fld id="{A8C381D7-3B13-4034-B734-D087811E7B1C}" type="slidenum">
              <a:rPr lang="en-US" smtClean="0"/>
              <a:t>46</a:t>
            </a:fld>
            <a:endParaRPr lang="en-US"/>
          </a:p>
        </p:txBody>
      </p:sp>
    </p:spTree>
    <p:extLst>
      <p:ext uri="{BB962C8B-B14F-4D97-AF65-F5344CB8AC3E}">
        <p14:creationId xmlns:p14="http://schemas.microsoft.com/office/powerpoint/2010/main" val="6612220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dirty="0"/>
              <a:t>Vaccine preventable diseases are still among us. </a:t>
            </a:r>
          </a:p>
          <a:p>
            <a:pPr>
              <a:lnSpc>
                <a:spcPct val="90000"/>
              </a:lnSpc>
              <a:spcBef>
                <a:spcPts val="1000"/>
              </a:spcBef>
            </a:pPr>
            <a:endParaRPr lang="en-US" dirty="0"/>
          </a:p>
          <a:p>
            <a:pPr>
              <a:lnSpc>
                <a:spcPct val="90000"/>
              </a:lnSpc>
              <a:spcBef>
                <a:spcPts val="1000"/>
              </a:spcBef>
            </a:pPr>
            <a:r>
              <a:rPr lang="en-US" dirty="0"/>
              <a:t>Dinosaurs are frightening, but extinct. Other than smallpox, the vaccine preventable diseases are still among us. Some diseases such as tetanus and flu will </a:t>
            </a:r>
            <a:r>
              <a:rPr lang="en-US" i="1" dirty="0"/>
              <a:t>never</a:t>
            </a:r>
            <a:r>
              <a:rPr lang="en-US" dirty="0"/>
              <a:t> be eradicated.</a:t>
            </a:r>
            <a:endParaRPr lang="en-US" dirty="0">
              <a:cs typeface="Calibri"/>
            </a:endParaRPr>
          </a:p>
        </p:txBody>
      </p:sp>
      <p:sp>
        <p:nvSpPr>
          <p:cNvPr id="4" name="Slide Number Placeholder 3"/>
          <p:cNvSpPr>
            <a:spLocks noGrp="1"/>
          </p:cNvSpPr>
          <p:nvPr>
            <p:ph type="sldNum" sz="quarter" idx="5"/>
          </p:nvPr>
        </p:nvSpPr>
        <p:spPr/>
        <p:txBody>
          <a:bodyPr/>
          <a:lstStyle/>
          <a:p>
            <a:fld id="{A8C381D7-3B13-4034-B734-D087811E7B1C}" type="slidenum">
              <a:rPr lang="en-US" smtClean="0"/>
              <a:t>47</a:t>
            </a:fld>
            <a:endParaRPr lang="en-US"/>
          </a:p>
        </p:txBody>
      </p:sp>
    </p:spTree>
    <p:extLst>
      <p:ext uri="{BB962C8B-B14F-4D97-AF65-F5344CB8AC3E}">
        <p14:creationId xmlns:p14="http://schemas.microsoft.com/office/powerpoint/2010/main" val="18863975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90000"/>
              </a:lnSpc>
              <a:spcBef>
                <a:spcPts val="1000"/>
              </a:spcBef>
              <a:buFont typeface="Arial"/>
              <a:buChar char="•"/>
            </a:pPr>
            <a:r>
              <a:rPr lang="en-US" dirty="0">
                <a:ea typeface="Calibri"/>
                <a:cs typeface="Calibri"/>
              </a:rPr>
              <a:t>Often</a:t>
            </a:r>
            <a:r>
              <a:rPr lang="en-US" dirty="0"/>
              <a:t>, the diseases prevented by vaccines are severe, requiring </a:t>
            </a:r>
            <a:r>
              <a:rPr lang="en-US" b="1" dirty="0"/>
              <a:t>hospital care</a:t>
            </a:r>
            <a:r>
              <a:rPr lang="en-US" dirty="0"/>
              <a:t>. For example, in the U.S. in 2011, 222 people had measles and 1-out-of-3 needed hospital care.</a:t>
            </a:r>
          </a:p>
          <a:p>
            <a:pPr marL="171450" indent="-171450">
              <a:lnSpc>
                <a:spcPct val="90000"/>
              </a:lnSpc>
              <a:spcBef>
                <a:spcPts val="1000"/>
              </a:spcBef>
              <a:buFont typeface="Arial"/>
              <a:buChar char="•"/>
            </a:pPr>
            <a:r>
              <a:rPr lang="en-US" dirty="0"/>
              <a:t>These diseases also may lead to </a:t>
            </a:r>
            <a:r>
              <a:rPr lang="en-US" b="1" dirty="0"/>
              <a:t>long-term disability</a:t>
            </a:r>
            <a:r>
              <a:rPr lang="en-US" dirty="0"/>
              <a:t>. For example, after meningitis caused by infection with the bacteria called pneumococcus (which is usually prevented by vaccination), people often have:</a:t>
            </a:r>
            <a:endParaRPr lang="en-US" dirty="0">
              <a:ea typeface="Calibri"/>
              <a:cs typeface="Calibri"/>
            </a:endParaRPr>
          </a:p>
          <a:p>
            <a:pPr lvl="1" indent="-171450">
              <a:lnSpc>
                <a:spcPct val="90000"/>
              </a:lnSpc>
              <a:spcBef>
                <a:spcPts val="1000"/>
              </a:spcBef>
              <a:buFont typeface="Arial,Sans-Serif"/>
              <a:buChar char="•"/>
            </a:pPr>
            <a:r>
              <a:rPr lang="en-US" dirty="0"/>
              <a:t>Nerve damage that interferes with daily life</a:t>
            </a:r>
            <a:endParaRPr lang="en-US" dirty="0">
              <a:ea typeface="Calibri"/>
              <a:cs typeface="Calibri"/>
            </a:endParaRPr>
          </a:p>
          <a:p>
            <a:pPr lvl="1" indent="-171450">
              <a:lnSpc>
                <a:spcPct val="90000"/>
              </a:lnSpc>
              <a:spcBef>
                <a:spcPts val="1000"/>
              </a:spcBef>
              <a:buFont typeface="Arial,Sans-Serif"/>
              <a:buChar char="•"/>
            </a:pPr>
            <a:r>
              <a:rPr lang="en-US" dirty="0"/>
              <a:t>Hearing loss </a:t>
            </a:r>
            <a:endParaRPr lang="en-US" dirty="0">
              <a:ea typeface="Calibri"/>
              <a:cs typeface="Calibri"/>
            </a:endParaRPr>
          </a:p>
          <a:p>
            <a:pPr lvl="1" indent="-171450">
              <a:lnSpc>
                <a:spcPct val="90000"/>
              </a:lnSpc>
              <a:spcBef>
                <a:spcPts val="1000"/>
              </a:spcBef>
              <a:buFont typeface="Arial,Sans-Serif"/>
              <a:buChar char="•"/>
            </a:pPr>
            <a:r>
              <a:rPr lang="en-US" dirty="0"/>
              <a:t>Long-term learning and thinking problems</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A8C381D7-3B13-4034-B734-D087811E7B1C}" type="slidenum">
              <a:rPr lang="en-US" smtClean="0"/>
              <a:t>8</a:t>
            </a:fld>
            <a:endParaRPr lang="en-US"/>
          </a:p>
        </p:txBody>
      </p:sp>
    </p:spTree>
    <p:extLst>
      <p:ext uri="{BB962C8B-B14F-4D97-AF65-F5344CB8AC3E}">
        <p14:creationId xmlns:p14="http://schemas.microsoft.com/office/powerpoint/2010/main" val="2566416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indent="-228600">
              <a:lnSpc>
                <a:spcPct val="90000"/>
              </a:lnSpc>
              <a:spcBef>
                <a:spcPts val="500"/>
              </a:spcBef>
            </a:pPr>
            <a:r>
              <a:rPr lang="en-US" b="1" dirty="0"/>
              <a:t>There is no medicine to kill many viruses.</a:t>
            </a:r>
            <a:endParaRPr lang="en-US" dirty="0"/>
          </a:p>
          <a:p>
            <a:pPr marL="228600">
              <a:lnSpc>
                <a:spcPct val="90000"/>
              </a:lnSpc>
              <a:spcBef>
                <a:spcPts val="1000"/>
              </a:spcBef>
            </a:pPr>
            <a:r>
              <a:rPr lang="en-US" b="1" dirty="0"/>
              <a:t>Once you are infected with many viruses (for example, measles, polio, HPV) we can treat symptoms and try to prevent complications, but there is no medicine to rid the body of the infection.</a:t>
            </a:r>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48</a:t>
            </a:fld>
            <a:endParaRPr lang="en-US"/>
          </a:p>
        </p:txBody>
      </p:sp>
    </p:spTree>
    <p:extLst>
      <p:ext uri="{BB962C8B-B14F-4D97-AF65-F5344CB8AC3E}">
        <p14:creationId xmlns:p14="http://schemas.microsoft.com/office/powerpoint/2010/main" val="13406892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In some </a:t>
            </a:r>
            <a:r>
              <a:rPr lang="en-US" dirty="0"/>
              <a:t>cases, after vaccination our bodies make more or more effective antibodies than after natural infection. However, usually this is not the case. </a:t>
            </a:r>
            <a:endParaRPr lang="en-US" dirty="0">
              <a:cs typeface="Calibri"/>
            </a:endParaRPr>
          </a:p>
          <a:p>
            <a:r>
              <a:rPr lang="en-US" dirty="0"/>
              <a:t>Vaccination is better than natural infection because vaccination has LESS side effects. While </a:t>
            </a:r>
            <a:r>
              <a:rPr lang="en-US" u="sng" dirty="0"/>
              <a:t>after vaccination</a:t>
            </a:r>
            <a:r>
              <a:rPr lang="en-US" dirty="0"/>
              <a:t> people may have a sore arm, a day of fever, aches, tiredness. </a:t>
            </a:r>
            <a:r>
              <a:rPr lang="en-US" u="sng" dirty="0"/>
              <a:t>After natural infection</a:t>
            </a:r>
            <a:r>
              <a:rPr lang="en-US" dirty="0"/>
              <a:t> people may have </a:t>
            </a:r>
          </a:p>
          <a:p>
            <a:pPr marL="171450" indent="-171450">
              <a:buFont typeface="Arial"/>
              <a:buChar char="•"/>
            </a:pPr>
            <a:r>
              <a:rPr lang="en-US" dirty="0"/>
              <a:t>Paralysis (polio disease)</a:t>
            </a:r>
          </a:p>
          <a:p>
            <a:pPr marL="171450" indent="-171450">
              <a:buFont typeface="Arial"/>
              <a:buChar char="•"/>
            </a:pPr>
            <a:r>
              <a:rPr lang="en-US" dirty="0"/>
              <a:t>Permanent brain damage (Hib disease)</a:t>
            </a:r>
          </a:p>
          <a:p>
            <a:pPr marL="171450" indent="-171450">
              <a:buFont typeface="Arial"/>
              <a:buChar char="•"/>
            </a:pPr>
            <a:r>
              <a:rPr lang="en-US" dirty="0"/>
              <a:t>Liver failure (hepatitis B disease)</a:t>
            </a:r>
          </a:p>
          <a:p>
            <a:pPr marL="171450" indent="-171450">
              <a:buFont typeface="Arial"/>
              <a:buChar char="•"/>
            </a:pPr>
            <a:r>
              <a:rPr lang="en-US" dirty="0"/>
              <a:t>Deafness (rubella disease)</a:t>
            </a:r>
          </a:p>
          <a:p>
            <a:pPr marL="171450" indent="-171450">
              <a:buFont typeface="Arial"/>
              <a:buChar char="•"/>
            </a:pPr>
            <a:r>
              <a:rPr lang="en-US" dirty="0"/>
              <a:t>Cancer (HPV)</a:t>
            </a:r>
          </a:p>
          <a:p>
            <a:pPr marL="171450" indent="-171450">
              <a:buFont typeface="Arial"/>
              <a:buChar char="•"/>
            </a:pPr>
            <a:r>
              <a:rPr lang="en-US" dirty="0"/>
              <a:t>Loss of limbs (meningococcus)</a:t>
            </a:r>
          </a:p>
          <a:p>
            <a:pPr marL="171450" indent="-171450">
              <a:buFont typeface="Arial"/>
              <a:buChar char="•"/>
            </a:pPr>
            <a:r>
              <a:rPr lang="en-US" dirty="0"/>
              <a:t>Death (many)</a:t>
            </a:r>
          </a:p>
        </p:txBody>
      </p:sp>
      <p:sp>
        <p:nvSpPr>
          <p:cNvPr id="4" name="Slide Number Placeholder 3"/>
          <p:cNvSpPr>
            <a:spLocks noGrp="1"/>
          </p:cNvSpPr>
          <p:nvPr>
            <p:ph type="sldNum" sz="quarter" idx="5"/>
          </p:nvPr>
        </p:nvSpPr>
        <p:spPr/>
        <p:txBody>
          <a:bodyPr/>
          <a:lstStyle/>
          <a:p>
            <a:fld id="{A8C381D7-3B13-4034-B734-D087811E7B1C}" type="slidenum">
              <a:rPr lang="en-US" smtClean="0"/>
              <a:t>49</a:t>
            </a:fld>
            <a:endParaRPr lang="en-US"/>
          </a:p>
        </p:txBody>
      </p:sp>
    </p:spTree>
    <p:extLst>
      <p:ext uri="{BB962C8B-B14F-4D97-AF65-F5344CB8AC3E}">
        <p14:creationId xmlns:p14="http://schemas.microsoft.com/office/powerpoint/2010/main" val="35466511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600" b="1" dirty="0">
                <a:solidFill>
                  <a:srgbClr val="0070C0"/>
                </a:solidFill>
              </a:rPr>
              <a:t>Vaccines help prevent the spread of disease.</a:t>
            </a:r>
          </a:p>
          <a:p>
            <a:pPr>
              <a:buNone/>
            </a:pPr>
            <a:r>
              <a:rPr lang="en-US" b="1" dirty="0">
                <a:solidFill>
                  <a:srgbClr val="003B68"/>
                </a:solidFill>
                <a:ea typeface="+mn-lt"/>
                <a:cs typeface="+mn-lt"/>
              </a:rPr>
              <a:t>Vaccines protect the person who receives them and, indirectly, the people close to them.</a:t>
            </a:r>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50</a:t>
            </a:fld>
            <a:endParaRPr lang="en-US"/>
          </a:p>
        </p:txBody>
      </p:sp>
    </p:spTree>
    <p:extLst>
      <p:ext uri="{BB962C8B-B14F-4D97-AF65-F5344CB8AC3E}">
        <p14:creationId xmlns:p14="http://schemas.microsoft.com/office/powerpoint/2010/main" val="380965742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fontAlgn="base">
              <a:buNone/>
            </a:pPr>
            <a:r>
              <a:rPr lang="en-US" b="1" dirty="0">
                <a:solidFill>
                  <a:srgbClr val="003B68"/>
                </a:solidFill>
                <a:ea typeface="+mn-lt"/>
                <a:cs typeface="+mn-lt"/>
              </a:rPr>
              <a:t>Just hoping that your loved one will not be infected is not much of a strategy. Protection through vaccination has been shown to be more effective and safer.</a:t>
            </a:r>
            <a:br>
              <a:rPr lang="en-US" b="1" dirty="0">
                <a:solidFill>
                  <a:srgbClr val="003B68"/>
                </a:solidFill>
                <a:ea typeface="+mn-lt"/>
                <a:cs typeface="+mn-lt"/>
              </a:rPr>
            </a:br>
            <a:endParaRPr lang="en-US" b="1" dirty="0">
              <a:solidFill>
                <a:srgbClr val="003B68"/>
              </a:solidFill>
              <a:ea typeface="+mn-lt"/>
              <a:cs typeface="+mn-lt"/>
            </a:endParaRPr>
          </a:p>
          <a:p>
            <a:pPr marL="0" indent="0" algn="l" fontAlgn="base">
              <a:buNone/>
            </a:pPr>
            <a:r>
              <a:rPr lang="en-US" b="1" dirty="0">
                <a:solidFill>
                  <a:srgbClr val="003B68"/>
                </a:solidFill>
                <a:ea typeface="+mn-lt"/>
                <a:cs typeface="+mn-lt"/>
              </a:rPr>
              <a:t>There is no specific medicine to fight most of the viruses that cause vaccine-preventable diseases. For example, there is no specific medicine against polio virus, HPV, or measles. Cure is not even an option for these.</a:t>
            </a:r>
          </a:p>
          <a:p>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51</a:t>
            </a:fld>
            <a:endParaRPr lang="en-US" dirty="0"/>
          </a:p>
        </p:txBody>
      </p:sp>
    </p:spTree>
    <p:extLst>
      <p:ext uri="{BB962C8B-B14F-4D97-AF65-F5344CB8AC3E}">
        <p14:creationId xmlns:p14="http://schemas.microsoft.com/office/powerpoint/2010/main" val="10456697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fontAlgn="base">
              <a:buNone/>
            </a:pPr>
            <a:r>
              <a:rPr lang="en-US" sz="1200" b="1" i="0" dirty="0">
                <a:solidFill>
                  <a:srgbClr val="003B68"/>
                </a:solidFill>
                <a:effectLst/>
                <a:latin typeface="+mj-lt"/>
              </a:rPr>
              <a:t>Vaccines work with the natural immune system.</a:t>
            </a:r>
            <a:endParaRPr lang="en-US" sz="1200" b="0" i="0" dirty="0">
              <a:solidFill>
                <a:srgbClr val="003B68"/>
              </a:solidFill>
              <a:effectLst/>
              <a:latin typeface="+mj-lt"/>
            </a:endParaRPr>
          </a:p>
          <a:p>
            <a:pPr algn="l" fontAlgn="base">
              <a:buFont typeface="Arial" panose="020B0604020202020204" pitchFamily="34" charset="0"/>
              <a:buChar char="•"/>
            </a:pPr>
            <a:r>
              <a:rPr lang="en-US" sz="1200" b="0" i="0" dirty="0">
                <a:solidFill>
                  <a:srgbClr val="003B68"/>
                </a:solidFill>
                <a:effectLst/>
                <a:latin typeface="+mj-lt"/>
              </a:rPr>
              <a:t>A vaccine contains some part or parts of the disease germ – called </a:t>
            </a:r>
            <a:r>
              <a:rPr lang="en-US" sz="1200" b="1" i="0" dirty="0">
                <a:solidFill>
                  <a:srgbClr val="0070C0"/>
                </a:solidFill>
                <a:effectLst/>
                <a:latin typeface="+mj-lt"/>
              </a:rPr>
              <a:t>antigens</a:t>
            </a:r>
            <a:r>
              <a:rPr lang="en-US" sz="1200" b="0" i="0" dirty="0">
                <a:solidFill>
                  <a:srgbClr val="003B68"/>
                </a:solidFill>
                <a:effectLst/>
                <a:latin typeface="+mj-lt"/>
              </a:rPr>
              <a:t>.</a:t>
            </a:r>
            <a:br>
              <a:rPr lang="en-US" sz="1200" b="0" i="0" dirty="0">
                <a:solidFill>
                  <a:srgbClr val="003B68"/>
                </a:solidFill>
                <a:effectLst/>
                <a:latin typeface="+mj-lt"/>
              </a:rPr>
            </a:br>
            <a:r>
              <a:rPr lang="en-US" sz="1200" b="0" i="0" dirty="0">
                <a:solidFill>
                  <a:srgbClr val="003B68"/>
                </a:solidFill>
                <a:effectLst/>
                <a:latin typeface="+mj-lt"/>
              </a:rPr>
              <a:t>When the antigen is injected, the body recognizes the invader and makes </a:t>
            </a:r>
            <a:r>
              <a:rPr lang="en-US" sz="1200" b="1" i="0" dirty="0">
                <a:solidFill>
                  <a:srgbClr val="0070C0"/>
                </a:solidFill>
                <a:effectLst/>
                <a:latin typeface="+mj-lt"/>
              </a:rPr>
              <a:t>antibodies</a:t>
            </a:r>
            <a:r>
              <a:rPr lang="en-US" sz="1200" b="0" i="0" dirty="0">
                <a:solidFill>
                  <a:srgbClr val="003B68"/>
                </a:solidFill>
                <a:effectLst/>
                <a:latin typeface="+mj-lt"/>
              </a:rPr>
              <a:t>.</a:t>
            </a:r>
          </a:p>
          <a:p>
            <a:pPr algn="l" fontAlgn="base">
              <a:buFont typeface="Arial" panose="020B0604020202020204" pitchFamily="34" charset="0"/>
              <a:buChar char="•"/>
            </a:pPr>
            <a:r>
              <a:rPr lang="en-US" sz="1200" b="0" i="0" dirty="0">
                <a:solidFill>
                  <a:srgbClr val="003B68"/>
                </a:solidFill>
                <a:effectLst/>
                <a:latin typeface="+mj-lt"/>
              </a:rPr>
              <a:t>Unlike the actual disease germ, the vaccine does not overwhelm the immune system; the person does not get the disease.</a:t>
            </a:r>
          </a:p>
          <a:p>
            <a:pPr algn="l" fontAlgn="base">
              <a:buFont typeface="Arial" panose="020B0604020202020204" pitchFamily="34" charset="0"/>
              <a:buChar char="•"/>
            </a:pPr>
            <a:r>
              <a:rPr lang="en-US" sz="1200" b="0" i="0" dirty="0">
                <a:solidFill>
                  <a:srgbClr val="003B68"/>
                </a:solidFill>
                <a:effectLst/>
                <a:latin typeface="+mj-lt"/>
              </a:rPr>
              <a:t>While the antibodies fight the antigens, the immune system creates </a:t>
            </a:r>
            <a:r>
              <a:rPr lang="en-US" sz="1200" b="1" i="0" dirty="0">
                <a:solidFill>
                  <a:srgbClr val="0070C0"/>
                </a:solidFill>
                <a:effectLst/>
                <a:latin typeface="+mj-lt"/>
              </a:rPr>
              <a:t>memory cells</a:t>
            </a:r>
            <a:r>
              <a:rPr lang="en-US" sz="1200" b="0" i="0" dirty="0">
                <a:solidFill>
                  <a:srgbClr val="0070C0"/>
                </a:solidFill>
                <a:effectLst/>
                <a:latin typeface="+mj-lt"/>
              </a:rPr>
              <a:t> </a:t>
            </a:r>
            <a:r>
              <a:rPr lang="en-US" sz="1200" b="0" i="0" dirty="0">
                <a:solidFill>
                  <a:srgbClr val="003B68"/>
                </a:solidFill>
                <a:effectLst/>
                <a:latin typeface="+mj-lt"/>
              </a:rPr>
              <a:t>to help fight off the disease should the person ever be exposed to it again.</a:t>
            </a:r>
          </a:p>
          <a:p>
            <a:endParaRPr lang="en-US" b="0" i="0" dirty="0">
              <a:effectLst/>
              <a:latin typeface="var(--font-family-body)"/>
              <a:hlinkClick r:id="rId3"/>
            </a:endParaRPr>
          </a:p>
          <a:p>
            <a:r>
              <a:rPr lang="en-US" b="0" i="0" dirty="0">
                <a:effectLst/>
                <a:latin typeface="var(--font-family-body)"/>
                <a:hlinkClick r:id="rId3"/>
              </a:rPr>
              <a:t>https://www.</a:t>
            </a:r>
            <a:r>
              <a:rPr lang="en-US" b="1" i="0" dirty="0">
                <a:solidFill>
                  <a:srgbClr val="F57926"/>
                </a:solidFill>
                <a:effectLst/>
                <a:latin typeface="var(--font-family-body)"/>
                <a:hlinkClick r:id="rId3"/>
              </a:rPr>
              <a:t>mayo</a:t>
            </a:r>
            <a:r>
              <a:rPr lang="en-US" b="0" i="0" dirty="0">
                <a:effectLst/>
                <a:latin typeface="var(--font-family-body)"/>
                <a:hlinkClick r:id="rId3"/>
              </a:rPr>
              <a:t>clinic</a:t>
            </a:r>
            <a:r>
              <a:rPr lang="en-US" b="1" i="0" dirty="0">
                <a:solidFill>
                  <a:srgbClr val="F57926"/>
                </a:solidFill>
                <a:effectLst/>
                <a:latin typeface="var(--font-family-body)"/>
                <a:hlinkClick r:id="rId3"/>
              </a:rPr>
              <a:t>health</a:t>
            </a:r>
            <a:r>
              <a:rPr lang="en-US" b="0" i="0" dirty="0">
                <a:effectLst/>
                <a:latin typeface="var(--font-family-body)"/>
                <a:hlinkClick r:id="rId3"/>
              </a:rPr>
              <a:t>system.org/hometown-health/speaking-of-health/vaccine-safety-6-common-questions-answered</a:t>
            </a:r>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52</a:t>
            </a:fld>
            <a:endParaRPr lang="en-US" dirty="0"/>
          </a:p>
        </p:txBody>
      </p:sp>
    </p:spTree>
    <p:extLst>
      <p:ext uri="{BB962C8B-B14F-4D97-AF65-F5344CB8AC3E}">
        <p14:creationId xmlns:p14="http://schemas.microsoft.com/office/powerpoint/2010/main" val="360922041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fontAlgn="base">
              <a:buNone/>
            </a:pPr>
            <a:r>
              <a:rPr lang="es-ES" dirty="0"/>
              <a:t>Hib</a:t>
            </a:r>
          </a:p>
          <a:p>
            <a:pPr marL="0" indent="0" algn="l" fontAlgn="base">
              <a:buNone/>
            </a:pPr>
            <a:r>
              <a:rPr lang="es-ES" dirty="0"/>
              <a:t>Después de recibir una serie completa de la moderna vacuna Hib, más del 95% de los bebés desarrollan niveles de anticuerpos lo suficientemente altos como para brindarles protección.</a:t>
            </a:r>
          </a:p>
          <a:p>
            <a:pPr marL="0" indent="0" algn="l" fontAlgn="base">
              <a:buNone/>
            </a:pPr>
            <a:endParaRPr lang="es-ES" dirty="0"/>
          </a:p>
          <a:p>
            <a:pPr marL="0" indent="0" algn="l" fontAlgn="base">
              <a:buNone/>
            </a:pPr>
            <a:r>
              <a:rPr lang="es-ES" dirty="0"/>
              <a:t>VPH</a:t>
            </a:r>
          </a:p>
          <a:p>
            <a:pPr marL="0" indent="0" algn="l" fontAlgn="base">
              <a:buNone/>
            </a:pPr>
            <a:r>
              <a:rPr lang="es-ES" dirty="0"/>
              <a:t>Los científicos analizaron los datos de más de 60 millones de niñas vacunadas en 14 países. Analizaron las infecciones con los dos tipos de VPH que causan cáncer más comunes. Descubrieron que, en comparación con el período anterior a la vacunación, estas infecciones disminuyeron en un 83% entre las niñas de 15 a 19 años.</a:t>
            </a:r>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53</a:t>
            </a:fld>
            <a:endParaRPr lang="en-US" dirty="0"/>
          </a:p>
        </p:txBody>
      </p:sp>
    </p:spTree>
    <p:extLst>
      <p:ext uri="{BB962C8B-B14F-4D97-AF65-F5344CB8AC3E}">
        <p14:creationId xmlns:p14="http://schemas.microsoft.com/office/powerpoint/2010/main" val="197140660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fontAlgn="base">
              <a:buNone/>
            </a:pPr>
            <a:r>
              <a:rPr lang="es-ES" dirty="0"/>
              <a:t>Hib</a:t>
            </a:r>
          </a:p>
          <a:p>
            <a:pPr marL="0" indent="0" algn="l" fontAlgn="base">
              <a:buNone/>
            </a:pPr>
            <a:r>
              <a:rPr lang="es-ES" dirty="0"/>
              <a:t>Después de recibir una serie completa de la moderna vacuna Hib, más del 95% de los bebés desarrollan niveles de anticuerpos lo suficientemente altos como para brindarles protección.</a:t>
            </a:r>
          </a:p>
          <a:p>
            <a:pPr marL="0" indent="0" algn="l" fontAlgn="base">
              <a:buNone/>
            </a:pPr>
            <a:endParaRPr lang="es-ES" dirty="0"/>
          </a:p>
          <a:p>
            <a:pPr marL="0" indent="0" algn="l" fontAlgn="base">
              <a:buNone/>
            </a:pPr>
            <a:r>
              <a:rPr lang="es-ES" dirty="0"/>
              <a:t>VPH</a:t>
            </a:r>
          </a:p>
          <a:p>
            <a:pPr marL="0" indent="0" algn="l" fontAlgn="base">
              <a:buNone/>
            </a:pPr>
            <a:r>
              <a:rPr lang="es-ES" dirty="0"/>
              <a:t>Los científicos analizaron los datos de más de 60 millones de niñas vacunadas en 14 países. Analizaron las infecciones con los dos tipos de VPH que causan cáncer más comunes. Descubrieron que, en comparación con el período anterior a la vacunación, estas infecciones disminuyeron en un 83% entre las niñas de 15 a 19 años.</a:t>
            </a:r>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54</a:t>
            </a:fld>
            <a:endParaRPr lang="en-US" dirty="0"/>
          </a:p>
        </p:txBody>
      </p:sp>
    </p:spTree>
    <p:extLst>
      <p:ext uri="{BB962C8B-B14F-4D97-AF65-F5344CB8AC3E}">
        <p14:creationId xmlns:p14="http://schemas.microsoft.com/office/powerpoint/2010/main" val="362846334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fontAlgn="base">
              <a:buNone/>
            </a:pPr>
            <a:r>
              <a:rPr lang="es-ES" dirty="0"/>
              <a:t>Hib</a:t>
            </a:r>
          </a:p>
          <a:p>
            <a:pPr marL="0" indent="0" algn="l" fontAlgn="base">
              <a:buNone/>
            </a:pPr>
            <a:r>
              <a:rPr lang="es-ES" dirty="0"/>
              <a:t>Después de recibir una serie completa de la moderna vacuna Hib, más del 95% de los bebés desarrollan niveles de anticuerpos lo suficientemente altos como para brindarles protección.</a:t>
            </a:r>
          </a:p>
          <a:p>
            <a:pPr marL="0" indent="0" algn="l" fontAlgn="base">
              <a:buNone/>
            </a:pPr>
            <a:endParaRPr lang="es-ES" dirty="0"/>
          </a:p>
          <a:p>
            <a:pPr marL="0" indent="0" algn="l" fontAlgn="base">
              <a:buNone/>
            </a:pPr>
            <a:r>
              <a:rPr lang="es-ES" dirty="0"/>
              <a:t>VPH</a:t>
            </a:r>
          </a:p>
          <a:p>
            <a:pPr marL="0" indent="0" algn="l" fontAlgn="base">
              <a:buNone/>
            </a:pPr>
            <a:r>
              <a:rPr lang="es-ES" dirty="0"/>
              <a:t>Los científicos analizaron los datos de más de 60 millones de niñas vacunadas en 14 países. Analizaron las infecciones con los dos tipos de VPH que causan cáncer más comunes. Descubrieron que, en comparación con el período anterior a la vacunación, estas infecciones disminuyeron en un 83% entre las niñas de 15 a 19 años.</a:t>
            </a:r>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55</a:t>
            </a:fld>
            <a:endParaRPr lang="en-US" dirty="0"/>
          </a:p>
        </p:txBody>
      </p:sp>
    </p:spTree>
    <p:extLst>
      <p:ext uri="{BB962C8B-B14F-4D97-AF65-F5344CB8AC3E}">
        <p14:creationId xmlns:p14="http://schemas.microsoft.com/office/powerpoint/2010/main" val="316045706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fontAlgn="base">
              <a:buNone/>
            </a:pPr>
            <a:r>
              <a:rPr lang="en-US" sz="1200" b="1" i="0" dirty="0">
                <a:solidFill>
                  <a:srgbClr val="003B68"/>
                </a:solidFill>
                <a:effectLst/>
                <a:latin typeface="+mj-lt"/>
              </a:rPr>
              <a:t>Vaccines work with the natural immune system.</a:t>
            </a:r>
            <a:endParaRPr lang="en-US" sz="1200" b="0" i="0" dirty="0">
              <a:solidFill>
                <a:srgbClr val="003B68"/>
              </a:solidFill>
              <a:effectLst/>
              <a:latin typeface="+mj-lt"/>
            </a:endParaRPr>
          </a:p>
          <a:p>
            <a:pPr algn="l" fontAlgn="base">
              <a:buFont typeface="Arial" panose="020B0604020202020204" pitchFamily="34" charset="0"/>
              <a:buChar char="•"/>
            </a:pPr>
            <a:r>
              <a:rPr lang="en-US" sz="1200" b="0" i="0" dirty="0">
                <a:solidFill>
                  <a:srgbClr val="003B68"/>
                </a:solidFill>
                <a:effectLst/>
                <a:latin typeface="+mj-lt"/>
              </a:rPr>
              <a:t>A vaccine contains some part or parts of the disease germ – called </a:t>
            </a:r>
            <a:r>
              <a:rPr lang="en-US" sz="1200" b="1" i="0" dirty="0">
                <a:solidFill>
                  <a:srgbClr val="0070C0"/>
                </a:solidFill>
                <a:effectLst/>
                <a:latin typeface="+mj-lt"/>
              </a:rPr>
              <a:t>antigens</a:t>
            </a:r>
            <a:r>
              <a:rPr lang="en-US" sz="1200" b="0" i="0" dirty="0">
                <a:solidFill>
                  <a:srgbClr val="003B68"/>
                </a:solidFill>
                <a:effectLst/>
                <a:latin typeface="+mj-lt"/>
              </a:rPr>
              <a:t>.</a:t>
            </a:r>
            <a:br>
              <a:rPr lang="en-US" sz="1200" b="0" i="0" dirty="0">
                <a:solidFill>
                  <a:srgbClr val="003B68"/>
                </a:solidFill>
                <a:effectLst/>
                <a:latin typeface="+mj-lt"/>
              </a:rPr>
            </a:br>
            <a:r>
              <a:rPr lang="en-US" sz="1200" b="0" i="0" dirty="0">
                <a:solidFill>
                  <a:srgbClr val="003B68"/>
                </a:solidFill>
                <a:effectLst/>
                <a:latin typeface="+mj-lt"/>
              </a:rPr>
              <a:t>When the antigen is injected, the body recognizes the invader and makes </a:t>
            </a:r>
            <a:r>
              <a:rPr lang="en-US" sz="1200" b="1" i="0" dirty="0">
                <a:solidFill>
                  <a:srgbClr val="0070C0"/>
                </a:solidFill>
                <a:effectLst/>
                <a:latin typeface="+mj-lt"/>
              </a:rPr>
              <a:t>antibodies</a:t>
            </a:r>
            <a:r>
              <a:rPr lang="en-US" sz="1200" b="0" i="0" dirty="0">
                <a:solidFill>
                  <a:srgbClr val="003B68"/>
                </a:solidFill>
                <a:effectLst/>
                <a:latin typeface="+mj-lt"/>
              </a:rPr>
              <a:t>.</a:t>
            </a:r>
          </a:p>
          <a:p>
            <a:pPr algn="l" fontAlgn="base">
              <a:buFont typeface="Arial" panose="020B0604020202020204" pitchFamily="34" charset="0"/>
              <a:buChar char="•"/>
            </a:pPr>
            <a:r>
              <a:rPr lang="en-US" sz="1200" b="0" i="0" dirty="0">
                <a:solidFill>
                  <a:srgbClr val="003B68"/>
                </a:solidFill>
                <a:effectLst/>
                <a:latin typeface="+mj-lt"/>
              </a:rPr>
              <a:t>Unlike the actual disease germ, the vaccine does not overwhelm the immune system; the person does not get the disease.</a:t>
            </a:r>
          </a:p>
          <a:p>
            <a:pPr algn="l" fontAlgn="base">
              <a:buFont typeface="Arial" panose="020B0604020202020204" pitchFamily="34" charset="0"/>
              <a:buChar char="•"/>
            </a:pPr>
            <a:r>
              <a:rPr lang="en-US" sz="1200" b="0" i="0" dirty="0">
                <a:solidFill>
                  <a:srgbClr val="003B68"/>
                </a:solidFill>
                <a:effectLst/>
                <a:latin typeface="+mj-lt"/>
              </a:rPr>
              <a:t>While the antibodies fight the antigens, the immune system creates </a:t>
            </a:r>
            <a:r>
              <a:rPr lang="en-US" sz="1200" b="1" i="0" dirty="0">
                <a:solidFill>
                  <a:srgbClr val="0070C0"/>
                </a:solidFill>
                <a:effectLst/>
                <a:latin typeface="+mj-lt"/>
              </a:rPr>
              <a:t>memory cells</a:t>
            </a:r>
            <a:r>
              <a:rPr lang="en-US" sz="1200" b="0" i="0" dirty="0">
                <a:solidFill>
                  <a:srgbClr val="0070C0"/>
                </a:solidFill>
                <a:effectLst/>
                <a:latin typeface="+mj-lt"/>
              </a:rPr>
              <a:t> </a:t>
            </a:r>
            <a:r>
              <a:rPr lang="en-US" sz="1200" b="0" i="0" dirty="0">
                <a:solidFill>
                  <a:srgbClr val="003B68"/>
                </a:solidFill>
                <a:effectLst/>
                <a:latin typeface="+mj-lt"/>
              </a:rPr>
              <a:t>to help fight off the disease should the person ever be exposed to it again.</a:t>
            </a:r>
          </a:p>
          <a:p>
            <a:endParaRPr lang="en-US" b="0" i="0" dirty="0">
              <a:effectLst/>
              <a:latin typeface="var(--font-family-body)"/>
              <a:hlinkClick r:id="rId3"/>
            </a:endParaRPr>
          </a:p>
          <a:p>
            <a:r>
              <a:rPr lang="en-US" b="0" i="0" dirty="0">
                <a:effectLst/>
                <a:latin typeface="var(--font-family-body)"/>
                <a:hlinkClick r:id="rId3"/>
              </a:rPr>
              <a:t>https://www.</a:t>
            </a:r>
            <a:r>
              <a:rPr lang="en-US" b="1" i="0" dirty="0">
                <a:solidFill>
                  <a:srgbClr val="F57926"/>
                </a:solidFill>
                <a:effectLst/>
                <a:latin typeface="var(--font-family-body)"/>
                <a:hlinkClick r:id="rId3"/>
              </a:rPr>
              <a:t>mayo</a:t>
            </a:r>
            <a:r>
              <a:rPr lang="en-US" b="0" i="0" dirty="0">
                <a:effectLst/>
                <a:latin typeface="var(--font-family-body)"/>
                <a:hlinkClick r:id="rId3"/>
              </a:rPr>
              <a:t>clinic</a:t>
            </a:r>
            <a:r>
              <a:rPr lang="en-US" b="1" i="0" dirty="0">
                <a:solidFill>
                  <a:srgbClr val="F57926"/>
                </a:solidFill>
                <a:effectLst/>
                <a:latin typeface="var(--font-family-body)"/>
                <a:hlinkClick r:id="rId3"/>
              </a:rPr>
              <a:t>health</a:t>
            </a:r>
            <a:r>
              <a:rPr lang="en-US" b="0" i="0" dirty="0">
                <a:effectLst/>
                <a:latin typeface="var(--font-family-body)"/>
                <a:hlinkClick r:id="rId3"/>
              </a:rPr>
              <a:t>system.org/hometown-health/speaking-of-health/vaccine-safety-6-common-questions-answered</a:t>
            </a:r>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56</a:t>
            </a:fld>
            <a:endParaRPr lang="en-US" dirty="0"/>
          </a:p>
        </p:txBody>
      </p:sp>
    </p:spTree>
    <p:extLst>
      <p:ext uri="{BB962C8B-B14F-4D97-AF65-F5344CB8AC3E}">
        <p14:creationId xmlns:p14="http://schemas.microsoft.com/office/powerpoint/2010/main" val="269898953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1" i="0" dirty="0">
                <a:solidFill>
                  <a:srgbClr val="000000"/>
                </a:solidFill>
                <a:effectLst/>
                <a:latin typeface="var(--font-family-head)"/>
              </a:rPr>
              <a:t>Thimerosal</a:t>
            </a:r>
          </a:p>
          <a:p>
            <a:pPr algn="l" fontAlgn="base">
              <a:buFont typeface="Arial" panose="020B0604020202020204" pitchFamily="34" charset="0"/>
              <a:buChar char="•"/>
            </a:pPr>
            <a:r>
              <a:rPr lang="en-US" b="0" i="0" dirty="0">
                <a:solidFill>
                  <a:srgbClr val="000000"/>
                </a:solidFill>
                <a:effectLst/>
                <a:latin typeface="var(--font-family-body)"/>
              </a:rPr>
              <a:t>This organic mercury compound is used in some vaccines as a preservative. </a:t>
            </a:r>
            <a:endParaRPr lang="en-US" b="0" i="0" dirty="0">
              <a:solidFill>
                <a:srgbClr val="000000"/>
              </a:solidFill>
              <a:effectLst/>
              <a:latin typeface="merriweather" panose="00000500000000000000" pitchFamily="2" charset="0"/>
            </a:endParaRPr>
          </a:p>
          <a:p>
            <a:pPr algn="l" fontAlgn="base">
              <a:buFont typeface="Arial" panose="020B0604020202020204" pitchFamily="34" charset="0"/>
              <a:buChar char="•"/>
            </a:pPr>
            <a:r>
              <a:rPr lang="en-US" b="0" i="0" dirty="0">
                <a:solidFill>
                  <a:srgbClr val="000000"/>
                </a:solidFill>
                <a:effectLst/>
                <a:latin typeface="var(--font-family-body)"/>
              </a:rPr>
              <a:t>It was removed from routine childhood immunizations (except some influenza vaccines) as a precaution before further research was done. </a:t>
            </a:r>
            <a:endParaRPr lang="en-US" b="0" i="0" dirty="0">
              <a:solidFill>
                <a:srgbClr val="000000"/>
              </a:solidFill>
              <a:effectLst/>
              <a:latin typeface="merriweather" panose="00000500000000000000" pitchFamily="2" charset="0"/>
            </a:endParaRPr>
          </a:p>
          <a:p>
            <a:pPr algn="l" fontAlgn="base">
              <a:buFont typeface="Arial" panose="020B0604020202020204" pitchFamily="34" charset="0"/>
              <a:buChar char="•"/>
            </a:pPr>
            <a:r>
              <a:rPr lang="en-US" b="0" i="0" dirty="0">
                <a:solidFill>
                  <a:srgbClr val="000000"/>
                </a:solidFill>
                <a:effectLst/>
                <a:latin typeface="var(--font-family-body)"/>
              </a:rPr>
              <a:t>Since then, studies have shown that thimerosal is </a:t>
            </a:r>
            <a:r>
              <a:rPr lang="en-US" b="1" i="0" dirty="0">
                <a:solidFill>
                  <a:srgbClr val="3CA95C"/>
                </a:solidFill>
                <a:effectLst/>
                <a:latin typeface="var(--font-family-body)"/>
              </a:rPr>
              <a:t>quickly</a:t>
            </a:r>
            <a:r>
              <a:rPr lang="en-US" b="0" i="0" dirty="0">
                <a:solidFill>
                  <a:srgbClr val="000000"/>
                </a:solidFill>
                <a:effectLst/>
                <a:latin typeface="var(--font-family-body)"/>
              </a:rPr>
              <a:t> </a:t>
            </a:r>
            <a:r>
              <a:rPr lang="en-US" b="1" i="0" dirty="0">
                <a:solidFill>
                  <a:srgbClr val="3CA95C"/>
                </a:solidFill>
                <a:effectLst/>
                <a:latin typeface="var(--font-family-body)"/>
              </a:rPr>
              <a:t>cleared from the body</a:t>
            </a:r>
            <a:r>
              <a:rPr lang="en-US" b="0" i="0" dirty="0">
                <a:solidFill>
                  <a:srgbClr val="000000"/>
                </a:solidFill>
                <a:effectLst/>
                <a:latin typeface="var(--font-family-body)"/>
              </a:rPr>
              <a:t> and poses much less of a health risk than other mercury compounds. </a:t>
            </a:r>
            <a:endParaRPr lang="en-US" b="0" i="0" dirty="0">
              <a:solidFill>
                <a:srgbClr val="000000"/>
              </a:solidFill>
              <a:effectLst/>
              <a:latin typeface="merriweather" panose="00000500000000000000" pitchFamily="2" charset="0"/>
            </a:endParaRPr>
          </a:p>
          <a:p>
            <a:pPr algn="l" fontAlgn="base">
              <a:buFont typeface="Arial" panose="020B0604020202020204" pitchFamily="34" charset="0"/>
              <a:buChar char="•"/>
            </a:pPr>
            <a:r>
              <a:rPr lang="en-US" b="0" i="0" dirty="0">
                <a:solidFill>
                  <a:srgbClr val="000000"/>
                </a:solidFill>
                <a:effectLst/>
                <a:latin typeface="var(--font-family-body)"/>
              </a:rPr>
              <a:t>In the amounts that used to be found in vaccines, thimerosal is safe.</a:t>
            </a:r>
            <a:endParaRPr lang="en-US" b="0" i="0" dirty="0">
              <a:solidFill>
                <a:srgbClr val="000000"/>
              </a:solidFill>
              <a:effectLst/>
              <a:latin typeface="merriweather" panose="00000500000000000000" pitchFamily="2" charset="0"/>
            </a:endParaRPr>
          </a:p>
          <a:p>
            <a:pPr algn="l" fontAlgn="base">
              <a:buFont typeface="Arial" panose="020B0604020202020204" pitchFamily="34" charset="0"/>
              <a:buChar char="•"/>
            </a:pPr>
            <a:r>
              <a:rPr lang="en-US" b="0" i="0" dirty="0">
                <a:solidFill>
                  <a:srgbClr val="000000"/>
                </a:solidFill>
                <a:effectLst/>
                <a:latin typeface="var(--font-family-body)"/>
              </a:rPr>
              <a:t>For more on thimerosal, see our IKC VFOF handouts: https://immunizekansascoalition.org/vfof-handouts.asp </a:t>
            </a:r>
          </a:p>
          <a:p>
            <a:pPr algn="l" fontAlgn="base">
              <a:buFont typeface="Arial" panose="020B0604020202020204" pitchFamily="34" charset="0"/>
              <a:buChar char="•"/>
            </a:pPr>
            <a:r>
              <a:rPr lang="en-US" b="0" i="0" dirty="0">
                <a:solidFill>
                  <a:srgbClr val="000000"/>
                </a:solidFill>
                <a:effectLst/>
                <a:latin typeface="var(--font-family-body)"/>
              </a:rPr>
              <a:t>Or the </a:t>
            </a:r>
            <a:r>
              <a:rPr lang="en-US" b="0" i="0" dirty="0">
                <a:solidFill>
                  <a:srgbClr val="000000"/>
                </a:solidFill>
                <a:effectLst/>
                <a:latin typeface="var(--font-family-body)"/>
                <a:hlinkClick r:id="rId3"/>
              </a:rPr>
              <a:t>Children's Hospital of Philadelphia, Vaccine Education Center(opens in a new tab)</a:t>
            </a:r>
            <a:r>
              <a:rPr lang="en-US" b="0" i="0" dirty="0">
                <a:solidFill>
                  <a:srgbClr val="000000"/>
                </a:solidFill>
                <a:effectLst/>
                <a:latin typeface="merriweather" panose="00000500000000000000" pitchFamily="2" charset="0"/>
              </a:rPr>
              <a:t> </a:t>
            </a:r>
          </a:p>
          <a:p>
            <a:pPr marL="0" indent="0" algn="l" fontAlgn="base">
              <a:buNone/>
            </a:pPr>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57</a:t>
            </a:fld>
            <a:endParaRPr lang="en-US" dirty="0"/>
          </a:p>
        </p:txBody>
      </p:sp>
    </p:spTree>
    <p:extLst>
      <p:ext uri="{BB962C8B-B14F-4D97-AF65-F5344CB8AC3E}">
        <p14:creationId xmlns:p14="http://schemas.microsoft.com/office/powerpoint/2010/main" val="19786078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Babies</a:t>
            </a:r>
            <a:endParaRPr lang="en-US" dirty="0"/>
          </a:p>
          <a:p>
            <a:r>
              <a:rPr lang="en-US" dirty="0"/>
              <a:t>Some illnesses, such as pertussis (whooping cough) are very dangerous to infants. Anyone in close contact with an infant (for example, siblings, parents, visitors, care takers) should be sure they are fully vaccinated.</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A8C381D7-3B13-4034-B734-D087811E7B1C}" type="slidenum">
              <a:rPr lang="en-US" smtClean="0"/>
              <a:t>9</a:t>
            </a:fld>
            <a:endParaRPr lang="en-US"/>
          </a:p>
        </p:txBody>
      </p:sp>
    </p:spTree>
    <p:extLst>
      <p:ext uri="{BB962C8B-B14F-4D97-AF65-F5344CB8AC3E}">
        <p14:creationId xmlns:p14="http://schemas.microsoft.com/office/powerpoint/2010/main" val="309582168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1" i="0" dirty="0">
                <a:solidFill>
                  <a:srgbClr val="000000"/>
                </a:solidFill>
                <a:effectLst/>
                <a:latin typeface="var(--font-family-head)"/>
              </a:rPr>
              <a:t>Formaldehyde</a:t>
            </a:r>
          </a:p>
          <a:p>
            <a:pPr algn="l" fontAlgn="base">
              <a:buFont typeface="Arial" panose="020B0604020202020204" pitchFamily="34" charset="0"/>
              <a:buChar char="•"/>
            </a:pPr>
            <a:r>
              <a:rPr lang="en-US" b="0" i="0" dirty="0">
                <a:solidFill>
                  <a:srgbClr val="000000"/>
                </a:solidFill>
                <a:effectLst/>
                <a:latin typeface="var(--font-family-body)"/>
              </a:rPr>
              <a:t>This is used during the manufacturing of some vaccines. </a:t>
            </a:r>
            <a:endParaRPr lang="en-US" b="0" i="0" dirty="0">
              <a:solidFill>
                <a:srgbClr val="000000"/>
              </a:solidFill>
              <a:effectLst/>
              <a:latin typeface="merriweather" panose="00000500000000000000" pitchFamily="2" charset="0"/>
            </a:endParaRPr>
          </a:p>
          <a:p>
            <a:pPr algn="l" fontAlgn="base">
              <a:buFont typeface="Arial" panose="020B0604020202020204" pitchFamily="34" charset="0"/>
              <a:buChar char="•"/>
            </a:pPr>
            <a:r>
              <a:rPr lang="en-US" b="1" i="0" dirty="0">
                <a:solidFill>
                  <a:srgbClr val="000000"/>
                </a:solidFill>
                <a:effectLst/>
                <a:latin typeface="var(--font-family-body)"/>
              </a:rPr>
              <a:t>Our bodies produce formaldehyde</a:t>
            </a:r>
            <a:r>
              <a:rPr lang="en-US" b="0" i="0" dirty="0">
                <a:solidFill>
                  <a:srgbClr val="000000"/>
                </a:solidFill>
                <a:effectLst/>
                <a:latin typeface="merriweather" panose="00000500000000000000" pitchFamily="2" charset="0"/>
              </a:rPr>
              <a:t> as a natural byproduct of metabolism. So, we all have </a:t>
            </a:r>
            <a:r>
              <a:rPr lang="en-US" b="0" i="0" dirty="0">
                <a:solidFill>
                  <a:srgbClr val="000000"/>
                </a:solidFill>
                <a:effectLst/>
                <a:latin typeface="var(--font-family-body)"/>
              </a:rPr>
              <a:t>formaldehyde in our circulation. </a:t>
            </a:r>
            <a:endParaRPr lang="en-US" b="0" i="0" dirty="0">
              <a:solidFill>
                <a:srgbClr val="000000"/>
              </a:solidFill>
              <a:effectLst/>
              <a:latin typeface="merriweather" panose="00000500000000000000" pitchFamily="2" charset="0"/>
            </a:endParaRPr>
          </a:p>
          <a:p>
            <a:pPr algn="l" fontAlgn="base">
              <a:buFont typeface="Arial" panose="020B0604020202020204" pitchFamily="34" charset="0"/>
              <a:buChar char="•"/>
            </a:pPr>
            <a:r>
              <a:rPr lang="en-US" b="0" i="0" dirty="0">
                <a:solidFill>
                  <a:srgbClr val="000000"/>
                </a:solidFill>
                <a:effectLst/>
                <a:latin typeface="var(--font-family-body)"/>
              </a:rPr>
              <a:t>Very high doses of formaldehyde may pose some risk, but our bodies can handle lower doses.</a:t>
            </a:r>
            <a:endParaRPr lang="en-US" b="0" i="0" dirty="0">
              <a:solidFill>
                <a:srgbClr val="000000"/>
              </a:solidFill>
              <a:effectLst/>
              <a:latin typeface="merriweather" panose="00000500000000000000" pitchFamily="2" charset="0"/>
            </a:endParaRPr>
          </a:p>
          <a:p>
            <a:pPr algn="l" fontAlgn="base">
              <a:buFont typeface="Arial" panose="020B0604020202020204" pitchFamily="34" charset="0"/>
              <a:buChar char="•"/>
            </a:pPr>
            <a:r>
              <a:rPr lang="en-US" b="0" i="0" dirty="0">
                <a:solidFill>
                  <a:srgbClr val="000000"/>
                </a:solidFill>
                <a:effectLst/>
                <a:latin typeface="var(--font-family-body)"/>
              </a:rPr>
              <a:t>The amount of formaldehyde a 2-month old can handle is 1,500 times more than the amount an infant would be exposed to in any individual vaccine.</a:t>
            </a:r>
            <a:endParaRPr lang="en-US" b="0" i="0" dirty="0">
              <a:solidFill>
                <a:srgbClr val="000000"/>
              </a:solidFill>
              <a:effectLst/>
              <a:latin typeface="merriweather" panose="00000500000000000000" pitchFamily="2" charset="0"/>
            </a:endParaRPr>
          </a:p>
          <a:p>
            <a:pPr algn="l" fontAlgn="base">
              <a:buFont typeface="Arial" panose="020B0604020202020204" pitchFamily="34" charset="0"/>
              <a:buChar char="•"/>
            </a:pPr>
            <a:r>
              <a:rPr lang="en-US" b="0" i="0" dirty="0">
                <a:solidFill>
                  <a:srgbClr val="000000"/>
                </a:solidFill>
                <a:effectLst/>
                <a:latin typeface="var(--font-family-body)"/>
              </a:rPr>
              <a:t>Even a pear can contain much more formaldehyde than a vaccine (up to 600 times more). </a:t>
            </a:r>
            <a:endParaRPr lang="en-US" b="0" i="0" dirty="0">
              <a:solidFill>
                <a:srgbClr val="000000"/>
              </a:solidFill>
              <a:effectLst/>
              <a:latin typeface="merriweather" panose="00000500000000000000" pitchFamily="2" charset="0"/>
            </a:endParaRPr>
          </a:p>
          <a:p>
            <a:pPr algn="l" fontAlgn="base">
              <a:buFont typeface="Arial" panose="020B0604020202020204" pitchFamily="34" charset="0"/>
              <a:buChar char="•"/>
            </a:pPr>
            <a:r>
              <a:rPr lang="en-US" b="0" i="0" dirty="0">
                <a:solidFill>
                  <a:srgbClr val="000000"/>
                </a:solidFill>
                <a:effectLst/>
                <a:latin typeface="var(--font-family-body)"/>
              </a:rPr>
              <a:t>For more on formaldehyde, see our IKC VFOF handouts: https://immunizekansascoalition.org/vfof-handouts.asp </a:t>
            </a:r>
          </a:p>
          <a:p>
            <a:pPr algn="l" fontAlgn="base">
              <a:buFont typeface="Arial" panose="020B0604020202020204" pitchFamily="34" charset="0"/>
              <a:buChar char="•"/>
            </a:pPr>
            <a:r>
              <a:rPr lang="en-US" b="0" i="0" dirty="0">
                <a:solidFill>
                  <a:srgbClr val="000000"/>
                </a:solidFill>
                <a:effectLst/>
                <a:latin typeface="var(--font-family-body)"/>
              </a:rPr>
              <a:t>Or the </a:t>
            </a:r>
            <a:r>
              <a:rPr lang="en-US" b="0" i="0" dirty="0">
                <a:solidFill>
                  <a:srgbClr val="000000"/>
                </a:solidFill>
                <a:effectLst/>
                <a:latin typeface="var(--font-family-body)"/>
                <a:hlinkClick r:id="rId3"/>
              </a:rPr>
              <a:t>Children's Hospital of Philadelphia, Vaccine Education Center(opens in a new tab)</a:t>
            </a:r>
            <a:r>
              <a:rPr lang="en-US" b="0" i="0" dirty="0">
                <a:solidFill>
                  <a:srgbClr val="000000"/>
                </a:solidFill>
                <a:effectLst/>
                <a:latin typeface="merriweather" panose="00000500000000000000" pitchFamily="2" charset="0"/>
              </a:rPr>
              <a:t> </a:t>
            </a:r>
          </a:p>
          <a:p>
            <a:pPr marL="0" indent="0" algn="l" fontAlgn="base">
              <a:buNone/>
            </a:pPr>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58</a:t>
            </a:fld>
            <a:endParaRPr lang="en-US" dirty="0"/>
          </a:p>
        </p:txBody>
      </p:sp>
    </p:spTree>
    <p:extLst>
      <p:ext uri="{BB962C8B-B14F-4D97-AF65-F5344CB8AC3E}">
        <p14:creationId xmlns:p14="http://schemas.microsoft.com/office/powerpoint/2010/main" val="2254583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1" i="0" dirty="0">
                <a:solidFill>
                  <a:srgbClr val="000000"/>
                </a:solidFill>
                <a:effectLst/>
                <a:latin typeface="var(--font-family-head)"/>
              </a:rPr>
              <a:t>Aluminum</a:t>
            </a:r>
          </a:p>
          <a:p>
            <a:pPr algn="l" fontAlgn="base">
              <a:buFont typeface="Arial" panose="020B0604020202020204" pitchFamily="34" charset="0"/>
              <a:buChar char="•"/>
            </a:pPr>
            <a:r>
              <a:rPr lang="en-US" b="0" i="0" dirty="0">
                <a:solidFill>
                  <a:srgbClr val="000000"/>
                </a:solidFill>
                <a:effectLst/>
                <a:latin typeface="var(--font-family-body)"/>
              </a:rPr>
              <a:t>Aluminum is the third most common mineral in the earth’s crust,</a:t>
            </a:r>
            <a:r>
              <a:rPr lang="en-US" b="0" i="0" dirty="0">
                <a:solidFill>
                  <a:srgbClr val="000000"/>
                </a:solidFill>
                <a:effectLst/>
                <a:latin typeface="merriweather" panose="00000500000000000000" pitchFamily="2" charset="0"/>
              </a:rPr>
              <a:t> so it's everywhere--in air, food, breast milk and formula.</a:t>
            </a:r>
          </a:p>
          <a:p>
            <a:pPr algn="l" fontAlgn="base">
              <a:buFont typeface="Arial" panose="020B0604020202020204" pitchFamily="34" charset="0"/>
              <a:buChar char="•"/>
            </a:pPr>
            <a:r>
              <a:rPr lang="en-US" b="0" i="0" dirty="0">
                <a:solidFill>
                  <a:srgbClr val="000000"/>
                </a:solidFill>
                <a:effectLst/>
                <a:latin typeface="var(--font-family-body)"/>
              </a:rPr>
              <a:t>Aluminum salts (not elemental aluminum) are used as an adjuvant in vaccines. Adjuvants help the body’s immune system respond to the antigens in vaccines so that smaller amounts of antigens need to be used in our vaccines.</a:t>
            </a:r>
            <a:endParaRPr lang="en-US" b="0" i="0" dirty="0">
              <a:solidFill>
                <a:srgbClr val="000000"/>
              </a:solidFill>
              <a:effectLst/>
              <a:latin typeface="merriweather" panose="00000500000000000000" pitchFamily="2" charset="0"/>
            </a:endParaRPr>
          </a:p>
          <a:p>
            <a:pPr algn="l" fontAlgn="base">
              <a:buFont typeface="Arial" panose="020B0604020202020204" pitchFamily="34" charset="0"/>
              <a:buChar char="•"/>
            </a:pPr>
            <a:r>
              <a:rPr lang="en-US" b="0" i="0" dirty="0">
                <a:solidFill>
                  <a:srgbClr val="000000"/>
                </a:solidFill>
                <a:effectLst/>
                <a:latin typeface="var(--font-family-body)"/>
              </a:rPr>
              <a:t>The amount of aluminum salts in vaccines is miniscule—and is easily processed by young children.</a:t>
            </a:r>
            <a:endParaRPr lang="en-US" b="0" i="0" dirty="0">
              <a:solidFill>
                <a:srgbClr val="000000"/>
              </a:solidFill>
              <a:effectLst/>
              <a:latin typeface="merriweather" panose="00000500000000000000" pitchFamily="2" charset="0"/>
            </a:endParaRPr>
          </a:p>
          <a:p>
            <a:pPr algn="l" fontAlgn="base">
              <a:buFont typeface="Arial" panose="020B0604020202020204" pitchFamily="34" charset="0"/>
              <a:buChar char="•"/>
            </a:pPr>
            <a:r>
              <a:rPr lang="en-US" b="0" i="0" dirty="0">
                <a:solidFill>
                  <a:srgbClr val="000000"/>
                </a:solidFill>
                <a:effectLst/>
                <a:latin typeface="var(--font-family-body)"/>
              </a:rPr>
              <a:t>For more on aluminum, see our IKC VFOF handouts: https://immunizekansascoalition.org/vfof-handouts.asp </a:t>
            </a:r>
          </a:p>
          <a:p>
            <a:pPr algn="l" fontAlgn="base">
              <a:buFont typeface="Arial" panose="020B0604020202020204" pitchFamily="34" charset="0"/>
              <a:buChar char="•"/>
            </a:pPr>
            <a:r>
              <a:rPr lang="en-US" b="0" i="0" dirty="0">
                <a:solidFill>
                  <a:srgbClr val="000000"/>
                </a:solidFill>
                <a:effectLst/>
                <a:latin typeface="var(--font-family-body)"/>
              </a:rPr>
              <a:t>Or the </a:t>
            </a:r>
            <a:r>
              <a:rPr lang="en-US" b="0" i="0" dirty="0">
                <a:solidFill>
                  <a:srgbClr val="000000"/>
                </a:solidFill>
                <a:effectLst/>
                <a:latin typeface="var(--font-family-body)"/>
                <a:hlinkClick r:id="rId3"/>
              </a:rPr>
              <a:t>Children's Hospital of Philadelphia, Vaccine Education Center(opens in a new tab)</a:t>
            </a:r>
            <a:r>
              <a:rPr lang="en-US" b="0" i="0" dirty="0">
                <a:solidFill>
                  <a:srgbClr val="000000"/>
                </a:solidFill>
                <a:effectLst/>
                <a:latin typeface="merriweather" panose="00000500000000000000" pitchFamily="2" charset="0"/>
              </a:rPr>
              <a:t> </a:t>
            </a:r>
          </a:p>
          <a:p>
            <a:pPr marL="0" indent="0" algn="l" fontAlgn="base">
              <a:buNone/>
            </a:pPr>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59</a:t>
            </a:fld>
            <a:endParaRPr lang="en-US" dirty="0"/>
          </a:p>
        </p:txBody>
      </p:sp>
    </p:spTree>
    <p:extLst>
      <p:ext uri="{BB962C8B-B14F-4D97-AF65-F5344CB8AC3E}">
        <p14:creationId xmlns:p14="http://schemas.microsoft.com/office/powerpoint/2010/main" val="86206328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fontAlgn="base">
              <a:buNone/>
            </a:pPr>
            <a:r>
              <a:rPr lang="en-US" b="0" i="0" dirty="0">
                <a:solidFill>
                  <a:srgbClr val="000000"/>
                </a:solidFill>
                <a:effectLst/>
                <a:latin typeface="Merriweather" panose="00000500000000000000" pitchFamily="2" charset="0"/>
              </a:rPr>
              <a:t>Click the link in the picture to view the pdf graphic </a:t>
            </a:r>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60</a:t>
            </a:fld>
            <a:endParaRPr lang="en-US" dirty="0"/>
          </a:p>
        </p:txBody>
      </p:sp>
    </p:spTree>
    <p:extLst>
      <p:ext uri="{BB962C8B-B14F-4D97-AF65-F5344CB8AC3E}">
        <p14:creationId xmlns:p14="http://schemas.microsoft.com/office/powerpoint/2010/main" val="198713499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000000"/>
                </a:solidFill>
                <a:effectLst/>
                <a:latin typeface="Merriweather" panose="00000500000000000000" pitchFamily="2" charset="0"/>
              </a:rPr>
              <a:t>COVID-19 lockdowns helped reduce illness, but </a:t>
            </a:r>
            <a:r>
              <a:rPr lang="en-US" b="1" i="0" dirty="0">
                <a:solidFill>
                  <a:srgbClr val="3CA95C"/>
                </a:solidFill>
                <a:effectLst/>
                <a:latin typeface="var(--font-family-body)"/>
              </a:rPr>
              <a:t>we all wanted to get back to normal life</a:t>
            </a:r>
            <a:r>
              <a:rPr lang="en-US" b="0" i="0" dirty="0">
                <a:solidFill>
                  <a:srgbClr val="000000"/>
                </a:solidFill>
                <a:effectLst/>
                <a:latin typeface="Merriweather" panose="00000500000000000000" pitchFamily="2" charset="0"/>
              </a:rPr>
              <a:t>!</a:t>
            </a:r>
          </a:p>
          <a:p>
            <a:pPr algn="l" fontAlgn="base"/>
            <a:r>
              <a:rPr lang="en-US" b="0" i="0" dirty="0">
                <a:solidFill>
                  <a:srgbClr val="000000"/>
                </a:solidFill>
                <a:effectLst/>
                <a:latin typeface="var(--font-family-body)"/>
                <a:hlinkClick r:id="rId3"/>
              </a:rPr>
              <a:t>Through October 5, 2022(opens in a new tab)</a:t>
            </a:r>
            <a:r>
              <a:rPr lang="en-US" b="0" i="0" dirty="0">
                <a:solidFill>
                  <a:srgbClr val="000000"/>
                </a:solidFill>
                <a:effectLst/>
                <a:latin typeface="Merriweather" panose="00000500000000000000" pitchFamily="2" charset="0"/>
              </a:rPr>
              <a:t>, more than 6.4 million 12- to 17-year-olds got COVID-19 and 785 12-17-year-olds died.</a:t>
            </a:r>
          </a:p>
          <a:p>
            <a:pPr algn="l" fontAlgn="base"/>
            <a:r>
              <a:rPr lang="en-US" b="1" i="0" dirty="0">
                <a:solidFill>
                  <a:srgbClr val="000000"/>
                </a:solidFill>
                <a:effectLst/>
                <a:latin typeface="var(--font-family-body)"/>
              </a:rPr>
              <a:t>Parents and physicians hope vaccination makes COVID-19 a thing of the past.</a:t>
            </a:r>
            <a:endParaRPr lang="en-US" b="0" i="0" dirty="0">
              <a:solidFill>
                <a:srgbClr val="000000"/>
              </a:solidFill>
              <a:effectLst/>
              <a:latin typeface="Merriweather" panose="00000500000000000000" pitchFamily="2" charset="0"/>
            </a:endParaRPr>
          </a:p>
          <a:p>
            <a:pPr algn="l" fontAlgn="base"/>
            <a:r>
              <a:rPr lang="en-US" b="0" i="0" dirty="0">
                <a:solidFill>
                  <a:srgbClr val="000000"/>
                </a:solidFill>
                <a:effectLst/>
                <a:latin typeface="Merriweather" panose="00000500000000000000" pitchFamily="2" charset="0"/>
              </a:rPr>
              <a:t>As of </a:t>
            </a:r>
            <a:r>
              <a:rPr lang="en-US" b="0" i="0" dirty="0">
                <a:solidFill>
                  <a:srgbClr val="000000"/>
                </a:solidFill>
                <a:effectLst/>
                <a:latin typeface="var(--font-family-body)"/>
                <a:hlinkClick r:id="rId4"/>
              </a:rPr>
              <a:t>October 2022(opens in a new tab)</a:t>
            </a:r>
            <a:r>
              <a:rPr lang="en-US" b="0" i="0" dirty="0">
                <a:solidFill>
                  <a:srgbClr val="000000"/>
                </a:solidFill>
                <a:effectLst/>
                <a:latin typeface="Merriweather" panose="00000500000000000000" pitchFamily="2" charset="0"/>
              </a:rPr>
              <a:t>, there are COVID-19 vaccines (both Pfizer &amp; Moderna) available for children 6 months-4 years and children 5-17 years.</a:t>
            </a:r>
          </a:p>
          <a:p>
            <a:pPr algn="l" fontAlgn="base"/>
            <a:r>
              <a:rPr lang="en-US" b="0" i="0" dirty="0">
                <a:solidFill>
                  <a:srgbClr val="000000"/>
                </a:solidFill>
                <a:effectLst/>
                <a:latin typeface="var(--font-family-body)"/>
              </a:rPr>
              <a:t>For the most up-to-date information, please check:</a:t>
            </a:r>
            <a:endParaRPr lang="en-US" b="0" i="0" dirty="0">
              <a:solidFill>
                <a:srgbClr val="000000"/>
              </a:solidFill>
              <a:effectLst/>
              <a:latin typeface="Merriweather" panose="00000500000000000000" pitchFamily="2" charset="0"/>
            </a:endParaRPr>
          </a:p>
          <a:p>
            <a:pPr algn="l" fontAlgn="base">
              <a:buFont typeface="Arial" panose="020B0604020202020204" pitchFamily="34" charset="0"/>
              <a:buChar char="•"/>
            </a:pPr>
            <a:r>
              <a:rPr lang="en-US" b="1" i="0" dirty="0">
                <a:solidFill>
                  <a:srgbClr val="000000"/>
                </a:solidFill>
                <a:effectLst/>
                <a:latin typeface="var(--font-family-body)"/>
              </a:rPr>
              <a:t>Vaccine Education Center</a:t>
            </a:r>
            <a:r>
              <a:rPr lang="en-US" b="0" i="0" dirty="0">
                <a:solidFill>
                  <a:srgbClr val="000000"/>
                </a:solidFill>
                <a:effectLst/>
                <a:latin typeface="var(--font-family-body)"/>
              </a:rPr>
              <a:t>: </a:t>
            </a:r>
          </a:p>
          <a:p>
            <a:pPr marL="742950" lvl="1" indent="-285750" algn="l" fontAlgn="base">
              <a:buFont typeface="Arial" panose="020B0604020202020204" pitchFamily="34" charset="0"/>
              <a:buChar char="•"/>
            </a:pPr>
            <a:r>
              <a:rPr lang="en-US" b="1" i="0" dirty="0">
                <a:solidFill>
                  <a:srgbClr val="000000"/>
                </a:solidFill>
                <a:effectLst/>
                <a:latin typeface="var(--font-family-body)"/>
                <a:hlinkClick r:id="rId5"/>
              </a:rPr>
              <a:t>https://www.chop.edu/centers-programs/vaccine-education-center</a:t>
            </a:r>
            <a:r>
              <a:rPr lang="en-US" b="0" i="0" dirty="0">
                <a:solidFill>
                  <a:srgbClr val="000000"/>
                </a:solidFill>
                <a:effectLst/>
                <a:latin typeface="var(--font-family-body)"/>
                <a:hlinkClick r:id="rId5"/>
              </a:rPr>
              <a:t>(opens in a new tab)</a:t>
            </a:r>
            <a:endParaRPr lang="en-US" b="0" i="0" dirty="0">
              <a:solidFill>
                <a:srgbClr val="000000"/>
              </a:solidFill>
              <a:effectLst/>
              <a:latin typeface="var(--font-family-body)"/>
            </a:endParaRPr>
          </a:p>
          <a:p>
            <a:pPr marL="742950" lvl="1" indent="-285750" algn="l" fontAlgn="base">
              <a:buFont typeface="Arial" panose="020B0604020202020204" pitchFamily="34" charset="0"/>
              <a:buChar char="•"/>
            </a:pPr>
            <a:r>
              <a:rPr lang="en-US" b="1" i="0" dirty="0">
                <a:solidFill>
                  <a:srgbClr val="000000"/>
                </a:solidFill>
                <a:effectLst/>
                <a:latin typeface="var(--font-family-body)"/>
                <a:hlinkClick r:id="rId6"/>
              </a:rPr>
              <a:t>https://www.chop.edu/centers-programs/vaccine-education-center/making-vaccines/prevent-covid(opens in a new tab)</a:t>
            </a:r>
            <a:endParaRPr lang="en-US" b="0" i="0" dirty="0">
              <a:solidFill>
                <a:srgbClr val="000000"/>
              </a:solidFill>
              <a:effectLst/>
              <a:latin typeface="var(--font-family-body)"/>
            </a:endParaRPr>
          </a:p>
          <a:p>
            <a:pPr algn="l" fontAlgn="base">
              <a:buFont typeface="Arial" panose="020B0604020202020204" pitchFamily="34" charset="0"/>
              <a:buChar char="•"/>
            </a:pPr>
            <a:r>
              <a:rPr lang="en-US" b="1" i="0" dirty="0">
                <a:solidFill>
                  <a:srgbClr val="000000"/>
                </a:solidFill>
                <a:effectLst/>
                <a:latin typeface="var(--font-family-body)"/>
              </a:rPr>
              <a:t>American Academy of Pediatrics</a:t>
            </a:r>
            <a:r>
              <a:rPr lang="en-US" b="0" i="0" dirty="0">
                <a:solidFill>
                  <a:srgbClr val="000000"/>
                </a:solidFill>
                <a:effectLst/>
                <a:latin typeface="var(--font-family-body)"/>
              </a:rPr>
              <a:t>: </a:t>
            </a:r>
            <a:r>
              <a:rPr lang="en-US" b="0" i="0" dirty="0">
                <a:solidFill>
                  <a:srgbClr val="000000"/>
                </a:solidFill>
                <a:effectLst/>
                <a:latin typeface="var(--font-family-body)"/>
                <a:hlinkClick r:id="rId7"/>
              </a:rPr>
              <a:t>www2.</a:t>
            </a:r>
            <a:r>
              <a:rPr lang="en-US" b="1" i="0" dirty="0">
                <a:solidFill>
                  <a:srgbClr val="000000"/>
                </a:solidFill>
                <a:effectLst/>
                <a:latin typeface="var(--font-family-body)"/>
                <a:hlinkClick r:id="rId7"/>
              </a:rPr>
              <a:t>aap</a:t>
            </a:r>
            <a:r>
              <a:rPr lang="en-US" b="0" i="0" dirty="0">
                <a:solidFill>
                  <a:srgbClr val="000000"/>
                </a:solidFill>
                <a:effectLst/>
                <a:latin typeface="var(--font-family-body)"/>
                <a:hlinkClick r:id="rId7"/>
              </a:rPr>
              <a:t>.org/immunization(opens in a new tab)</a:t>
            </a:r>
            <a:endParaRPr lang="en-US" b="0" i="0" dirty="0">
              <a:solidFill>
                <a:srgbClr val="000000"/>
              </a:solidFill>
              <a:effectLst/>
              <a:latin typeface="var(--font-family-body)"/>
            </a:endParaRPr>
          </a:p>
          <a:p>
            <a:pPr algn="l" fontAlgn="base">
              <a:buFont typeface="Arial" panose="020B0604020202020204" pitchFamily="34" charset="0"/>
              <a:buChar char="•"/>
            </a:pPr>
            <a:r>
              <a:rPr lang="en-US" b="1" i="0" dirty="0">
                <a:solidFill>
                  <a:srgbClr val="000000"/>
                </a:solidFill>
                <a:effectLst/>
                <a:latin typeface="var(--font-family-body)"/>
              </a:rPr>
              <a:t>Centers for Disease Control and Prevention</a:t>
            </a:r>
            <a:r>
              <a:rPr lang="en-US" b="0" i="0" dirty="0">
                <a:solidFill>
                  <a:srgbClr val="000000"/>
                </a:solidFill>
                <a:effectLst/>
                <a:latin typeface="var(--font-family-body)"/>
              </a:rPr>
              <a:t>: </a:t>
            </a:r>
            <a:r>
              <a:rPr lang="en-US" b="0" i="0" dirty="0">
                <a:solidFill>
                  <a:srgbClr val="000000"/>
                </a:solidFill>
                <a:effectLst/>
                <a:latin typeface="var(--font-family-body)"/>
                <a:hlinkClick r:id="rId8"/>
              </a:rPr>
              <a:t>www.</a:t>
            </a:r>
            <a:r>
              <a:rPr lang="en-US" b="1" i="0" dirty="0">
                <a:solidFill>
                  <a:srgbClr val="000000"/>
                </a:solidFill>
                <a:effectLst/>
                <a:latin typeface="var(--font-family-body)"/>
                <a:hlinkClick r:id="rId8"/>
              </a:rPr>
              <a:t>cdc</a:t>
            </a:r>
            <a:r>
              <a:rPr lang="en-US" b="0" i="0" dirty="0">
                <a:solidFill>
                  <a:srgbClr val="000000"/>
                </a:solidFill>
                <a:effectLst/>
                <a:latin typeface="var(--font-family-body)"/>
                <a:hlinkClick r:id="rId8"/>
              </a:rPr>
              <a:t>.gov/vaccines</a:t>
            </a:r>
            <a:endParaRPr lang="en-US" b="0" i="0" dirty="0">
              <a:solidFill>
                <a:srgbClr val="000000"/>
              </a:solidFill>
              <a:effectLst/>
              <a:latin typeface="var(--font-family-body)"/>
            </a:endParaRPr>
          </a:p>
          <a:p>
            <a:pPr marL="0" indent="0" algn="l" fontAlgn="base">
              <a:buNone/>
            </a:pPr>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62</a:t>
            </a:fld>
            <a:endParaRPr lang="en-US" dirty="0"/>
          </a:p>
        </p:txBody>
      </p:sp>
    </p:spTree>
    <p:extLst>
      <p:ext uri="{BB962C8B-B14F-4D97-AF65-F5344CB8AC3E}">
        <p14:creationId xmlns:p14="http://schemas.microsoft.com/office/powerpoint/2010/main" val="224130112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latinLnBrk="0"/>
            <a:r>
              <a:rPr lang="en-US" b="1" i="0" dirty="0">
                <a:solidFill>
                  <a:srgbClr val="2580CC"/>
                </a:solidFill>
                <a:effectLst/>
                <a:latin typeface="var(--font-family-head)"/>
              </a:rPr>
              <a:t>Fetal cells</a:t>
            </a:r>
            <a:endParaRPr lang="en-US" b="1" i="0" dirty="0">
              <a:solidFill>
                <a:srgbClr val="000000"/>
              </a:solidFill>
              <a:effectLst/>
              <a:latin typeface="merriweather" panose="00000500000000000000" pitchFamily="2" charset="0"/>
            </a:endParaRPr>
          </a:p>
          <a:p>
            <a:pPr algn="l" fontAlgn="base" latinLnBrk="0"/>
            <a:r>
              <a:rPr lang="en-US" b="0" i="0" dirty="0">
                <a:solidFill>
                  <a:srgbClr val="000000"/>
                </a:solidFill>
                <a:effectLst/>
                <a:latin typeface="var(--font-family-body)"/>
              </a:rPr>
              <a:t>Production of varicella, rubella, rabies (one version), hepatitis A, and COVID-19 (one version) vaccines involve growing viruses in human cell culture.</a:t>
            </a:r>
            <a:endParaRPr lang="en-US" b="0" i="0" dirty="0">
              <a:solidFill>
                <a:srgbClr val="000000"/>
              </a:solidFill>
              <a:effectLst/>
              <a:latin typeface="merriweather" panose="00000500000000000000" pitchFamily="2" charset="0"/>
            </a:endParaRPr>
          </a:p>
          <a:p>
            <a:pPr algn="l" fontAlgn="base" latinLnBrk="0">
              <a:buFont typeface="Arial" panose="020B0604020202020204" pitchFamily="34" charset="0"/>
              <a:buChar char="•"/>
            </a:pPr>
            <a:r>
              <a:rPr lang="en-US" b="0" i="0" dirty="0">
                <a:solidFill>
                  <a:srgbClr val="000000"/>
                </a:solidFill>
                <a:effectLst/>
                <a:latin typeface="var(--font-family-body)"/>
              </a:rPr>
              <a:t>Two human cell lines provide these cultures; they were developed from two aborted fetuses in the 1960s.</a:t>
            </a:r>
          </a:p>
          <a:p>
            <a:pPr algn="l" fontAlgn="base" latinLnBrk="0">
              <a:buFont typeface="Arial" panose="020B0604020202020204" pitchFamily="34" charset="0"/>
              <a:buChar char="•"/>
            </a:pPr>
            <a:r>
              <a:rPr lang="en-US" b="1" i="0" dirty="0">
                <a:solidFill>
                  <a:srgbClr val="000000"/>
                </a:solidFill>
                <a:effectLst/>
                <a:latin typeface="var(--font-family-body)"/>
              </a:rPr>
              <a:t>The donor fetuses were </a:t>
            </a:r>
            <a:r>
              <a:rPr lang="en-US" b="1" i="0" dirty="0">
                <a:solidFill>
                  <a:srgbClr val="BA302A"/>
                </a:solidFill>
                <a:effectLst/>
                <a:latin typeface="var(--font-family-body)"/>
              </a:rPr>
              <a:t>not</a:t>
            </a:r>
            <a:r>
              <a:rPr lang="en-US" b="1" i="0" dirty="0">
                <a:solidFill>
                  <a:srgbClr val="000000"/>
                </a:solidFill>
                <a:effectLst/>
                <a:latin typeface="var(--font-family-body)"/>
              </a:rPr>
              <a:t> aborted for the purpose of obtaining these cells.</a:t>
            </a:r>
            <a:endParaRPr lang="en-US" b="0" i="0" dirty="0">
              <a:solidFill>
                <a:srgbClr val="000000"/>
              </a:solidFill>
              <a:effectLst/>
              <a:latin typeface="var(--font-family-body)"/>
            </a:endParaRPr>
          </a:p>
          <a:p>
            <a:pPr algn="l" fontAlgn="base" latinLnBrk="0">
              <a:buFont typeface="Arial" panose="020B0604020202020204" pitchFamily="34" charset="0"/>
              <a:buChar char="•"/>
            </a:pPr>
            <a:r>
              <a:rPr lang="en-US" b="0" i="0" dirty="0">
                <a:solidFill>
                  <a:srgbClr val="000000"/>
                </a:solidFill>
                <a:effectLst/>
                <a:latin typeface="var(--font-family-body)"/>
              </a:rPr>
              <a:t>The same cell lines have been used for many decades – no new fetal tissue is required.</a:t>
            </a:r>
          </a:p>
          <a:p>
            <a:pPr algn="l" fontAlgn="base" latinLnBrk="0"/>
            <a:r>
              <a:rPr lang="en-US" b="0" i="0" dirty="0">
                <a:solidFill>
                  <a:srgbClr val="000000"/>
                </a:solidFill>
                <a:effectLst/>
                <a:latin typeface="var(--font-family-body)"/>
              </a:rPr>
              <a:t>For the most in-depth discussion of this, please see: </a:t>
            </a:r>
            <a:endParaRPr lang="en-US" b="0" i="0" dirty="0">
              <a:solidFill>
                <a:srgbClr val="000000"/>
              </a:solidFill>
              <a:effectLst/>
              <a:latin typeface="merriweather" panose="00000500000000000000" pitchFamily="2" charset="0"/>
            </a:endParaRPr>
          </a:p>
          <a:p>
            <a:pPr algn="l" fontAlgn="base" latinLnBrk="0">
              <a:buFont typeface="Arial" panose="020B0604020202020204" pitchFamily="34" charset="0"/>
              <a:buChar char="•"/>
            </a:pPr>
            <a:r>
              <a:rPr lang="en-US" b="1" i="0" dirty="0">
                <a:solidFill>
                  <a:srgbClr val="000000"/>
                </a:solidFill>
                <a:effectLst/>
                <a:latin typeface="var(--font-family-body)"/>
              </a:rPr>
              <a:t>Vaccine Education Center</a:t>
            </a:r>
            <a:r>
              <a:rPr lang="en-US" b="0" i="0" dirty="0">
                <a:solidFill>
                  <a:srgbClr val="000000"/>
                </a:solidFill>
                <a:effectLst/>
                <a:latin typeface="var(--font-family-body)"/>
              </a:rPr>
              <a:t>: </a:t>
            </a:r>
            <a:r>
              <a:rPr lang="en-US" b="0" i="0" dirty="0">
                <a:solidFill>
                  <a:srgbClr val="000000"/>
                </a:solidFill>
                <a:effectLst/>
                <a:latin typeface="var(--font-family-body)"/>
                <a:hlinkClick r:id="rId3"/>
              </a:rPr>
              <a:t>https://www.chop.edu/centers-programs/</a:t>
            </a:r>
            <a:r>
              <a:rPr lang="en-US" b="1" i="0" dirty="0">
                <a:solidFill>
                  <a:srgbClr val="000000"/>
                </a:solidFill>
                <a:effectLst/>
                <a:latin typeface="var(--font-family-body)"/>
                <a:hlinkClick r:id="rId3"/>
              </a:rPr>
              <a:t>vaccine</a:t>
            </a:r>
            <a:r>
              <a:rPr lang="en-US" b="0" i="0" dirty="0">
                <a:solidFill>
                  <a:srgbClr val="000000"/>
                </a:solidFill>
                <a:effectLst/>
                <a:latin typeface="var(--font-family-body)"/>
                <a:hlinkClick r:id="rId3"/>
              </a:rPr>
              <a:t>-</a:t>
            </a:r>
            <a:r>
              <a:rPr lang="en-US" b="1" i="0" dirty="0">
                <a:solidFill>
                  <a:srgbClr val="000000"/>
                </a:solidFill>
                <a:effectLst/>
                <a:latin typeface="var(--font-family-body)"/>
                <a:hlinkClick r:id="rId3"/>
              </a:rPr>
              <a:t>education</a:t>
            </a:r>
            <a:r>
              <a:rPr lang="en-US" b="0" i="0" dirty="0">
                <a:solidFill>
                  <a:srgbClr val="000000"/>
                </a:solidFill>
                <a:effectLst/>
                <a:latin typeface="var(--font-family-body)"/>
                <a:hlinkClick r:id="rId3"/>
              </a:rPr>
              <a:t>-</a:t>
            </a:r>
            <a:r>
              <a:rPr lang="en-US" b="1" i="0" dirty="0">
                <a:solidFill>
                  <a:srgbClr val="000000"/>
                </a:solidFill>
                <a:effectLst/>
                <a:latin typeface="var(--font-family-body)"/>
                <a:hlinkClick r:id="rId3"/>
              </a:rPr>
              <a:t>center</a:t>
            </a:r>
            <a:r>
              <a:rPr lang="en-US" b="0" i="0" dirty="0">
                <a:solidFill>
                  <a:srgbClr val="000000"/>
                </a:solidFill>
                <a:effectLst/>
                <a:latin typeface="var(--font-family-body)"/>
                <a:hlinkClick r:id="rId3"/>
              </a:rPr>
              <a:t>/vaccine-ingredients/</a:t>
            </a:r>
            <a:r>
              <a:rPr lang="en-US" b="1" i="0" dirty="0">
                <a:solidFill>
                  <a:srgbClr val="000000"/>
                </a:solidFill>
                <a:effectLst/>
                <a:latin typeface="var(--font-family-body)"/>
                <a:hlinkClick r:id="rId3"/>
              </a:rPr>
              <a:t>fetal-tissues</a:t>
            </a:r>
            <a:r>
              <a:rPr lang="en-US" b="0" i="0" dirty="0">
                <a:solidFill>
                  <a:srgbClr val="000000"/>
                </a:solidFill>
                <a:effectLst/>
                <a:latin typeface="var(--font-family-body)"/>
                <a:hlinkClick r:id="rId3"/>
              </a:rPr>
              <a:t>(opens in a new tab)</a:t>
            </a:r>
            <a:endParaRPr lang="en-US" b="0" i="0" dirty="0">
              <a:solidFill>
                <a:srgbClr val="000000"/>
              </a:solidFill>
              <a:effectLst/>
              <a:latin typeface="var(--font-family-body)"/>
            </a:endParaRPr>
          </a:p>
          <a:p>
            <a:pPr algn="l" fontAlgn="base" latinLnBrk="0">
              <a:buFont typeface="Arial" panose="020B0604020202020204" pitchFamily="34" charset="0"/>
              <a:buChar char="•"/>
            </a:pPr>
            <a:r>
              <a:rPr lang="en-US" b="1" i="0" dirty="0">
                <a:solidFill>
                  <a:srgbClr val="000000"/>
                </a:solidFill>
                <a:effectLst/>
                <a:latin typeface="var(--font-family-body)"/>
              </a:rPr>
              <a:t>Immunize.org: </a:t>
            </a:r>
            <a:r>
              <a:rPr lang="en-US" b="0" i="0" dirty="0">
                <a:solidFill>
                  <a:srgbClr val="000000"/>
                </a:solidFill>
                <a:effectLst/>
                <a:latin typeface="var(--font-family-body)"/>
                <a:hlinkClick r:id="rId4"/>
              </a:rPr>
              <a:t>https://www.</a:t>
            </a:r>
            <a:r>
              <a:rPr lang="en-US" b="1" i="0" dirty="0">
                <a:solidFill>
                  <a:srgbClr val="000000"/>
                </a:solidFill>
                <a:effectLst/>
                <a:latin typeface="var(--font-family-body)"/>
                <a:hlinkClick r:id="rId4"/>
              </a:rPr>
              <a:t>immunize.org</a:t>
            </a:r>
            <a:r>
              <a:rPr lang="en-US" b="0" i="0" dirty="0">
                <a:solidFill>
                  <a:srgbClr val="000000"/>
                </a:solidFill>
                <a:effectLst/>
                <a:latin typeface="var(--font-family-body)"/>
                <a:hlinkClick r:id="rId4"/>
              </a:rPr>
              <a:t>/talking-about-vaccines/</a:t>
            </a:r>
            <a:r>
              <a:rPr lang="en-US" b="1" i="0" dirty="0">
                <a:solidFill>
                  <a:srgbClr val="000000"/>
                </a:solidFill>
                <a:effectLst/>
                <a:latin typeface="var(--font-family-body)"/>
                <a:hlinkClick r:id="rId4"/>
              </a:rPr>
              <a:t>religious</a:t>
            </a:r>
            <a:r>
              <a:rPr lang="en-US" b="0" i="0" dirty="0">
                <a:solidFill>
                  <a:srgbClr val="000000"/>
                </a:solidFill>
                <a:effectLst/>
                <a:latin typeface="var(--font-family-body)"/>
                <a:hlinkClick r:id="rId4"/>
              </a:rPr>
              <a:t>-</a:t>
            </a:r>
            <a:r>
              <a:rPr lang="en-US" b="1" i="0" dirty="0">
                <a:solidFill>
                  <a:srgbClr val="000000"/>
                </a:solidFill>
                <a:effectLst/>
                <a:latin typeface="var(--font-family-body)"/>
                <a:hlinkClick r:id="rId4"/>
              </a:rPr>
              <a:t>concerns</a:t>
            </a:r>
            <a:r>
              <a:rPr lang="en-US" b="0" i="0" dirty="0">
                <a:solidFill>
                  <a:srgbClr val="000000"/>
                </a:solidFill>
                <a:effectLst/>
                <a:latin typeface="var(--font-family-body)"/>
                <a:hlinkClick r:id="rId4"/>
              </a:rPr>
              <a:t>.asp</a:t>
            </a:r>
            <a:endParaRPr lang="en-US" b="0" i="0" dirty="0">
              <a:solidFill>
                <a:srgbClr val="000000"/>
              </a:solidFill>
              <a:effectLst/>
              <a:latin typeface="var(--font-family-body)"/>
            </a:endParaRPr>
          </a:p>
          <a:p>
            <a:pPr marL="0" indent="0" algn="l" fontAlgn="base">
              <a:buNone/>
            </a:pPr>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63</a:t>
            </a:fld>
            <a:endParaRPr lang="en-US" dirty="0"/>
          </a:p>
        </p:txBody>
      </p:sp>
    </p:spTree>
    <p:extLst>
      <p:ext uri="{BB962C8B-B14F-4D97-AF65-F5344CB8AC3E}">
        <p14:creationId xmlns:p14="http://schemas.microsoft.com/office/powerpoint/2010/main" val="420624443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1" i="0" dirty="0">
                <a:solidFill>
                  <a:srgbClr val="000000"/>
                </a:solidFill>
                <a:effectLst/>
                <a:latin typeface="var(--font-family-body)"/>
              </a:rPr>
              <a:t>We live in communities </a:t>
            </a:r>
            <a:r>
              <a:rPr lang="en-US" b="0" i="0" dirty="0">
                <a:solidFill>
                  <a:srgbClr val="000000"/>
                </a:solidFill>
                <a:effectLst/>
                <a:latin typeface="var(--font-family-body)"/>
              </a:rPr>
              <a:t>so we depend on each other to stop at red lights. Similarly, we ask kids to be vaccinated so they don't put others in their school in danger.</a:t>
            </a:r>
            <a:endParaRPr lang="en-US" b="0" i="0" dirty="0">
              <a:solidFill>
                <a:srgbClr val="000000"/>
              </a:solidFill>
              <a:effectLst/>
              <a:latin typeface="Merriweather" panose="00000500000000000000" pitchFamily="2" charset="0"/>
            </a:endParaRPr>
          </a:p>
          <a:p>
            <a:pPr algn="l" fontAlgn="base"/>
            <a:r>
              <a:rPr lang="en-US" b="0" i="0" dirty="0">
                <a:solidFill>
                  <a:srgbClr val="000000"/>
                </a:solidFill>
                <a:effectLst/>
                <a:latin typeface="var(--font-family-body)"/>
              </a:rPr>
              <a:t>For up-to-date info, please see:</a:t>
            </a:r>
            <a:endParaRPr lang="en-US" b="0" i="0" dirty="0">
              <a:solidFill>
                <a:srgbClr val="000000"/>
              </a:solidFill>
              <a:effectLst/>
              <a:latin typeface="Merriweather" panose="00000500000000000000" pitchFamily="2" charset="0"/>
            </a:endParaRPr>
          </a:p>
          <a:p>
            <a:pPr algn="l" fontAlgn="base">
              <a:buFont typeface="Arial" panose="020B0604020202020204" pitchFamily="34" charset="0"/>
              <a:buChar char="•"/>
            </a:pPr>
            <a:r>
              <a:rPr lang="en-US" b="1" i="0" dirty="0">
                <a:solidFill>
                  <a:srgbClr val="000000"/>
                </a:solidFill>
                <a:effectLst/>
                <a:latin typeface="var(--font-family-body)"/>
              </a:rPr>
              <a:t>Centers for Disease Control and Prevention: </a:t>
            </a:r>
            <a:r>
              <a:rPr lang="en-US" b="1" i="0" dirty="0">
                <a:solidFill>
                  <a:srgbClr val="000000"/>
                </a:solidFill>
                <a:effectLst/>
                <a:latin typeface="var(--font-family-body)"/>
                <a:hlinkClick r:id="rId3"/>
              </a:rPr>
              <a:t>https://www.cdc.gov/vaccines/parents/records/find-records.html(opens in a new tab)</a:t>
            </a:r>
            <a:r>
              <a:rPr lang="en-US" b="1" i="0" dirty="0">
                <a:solidFill>
                  <a:srgbClr val="000000"/>
                </a:solidFill>
                <a:effectLst/>
                <a:latin typeface="var(--font-family-body)"/>
              </a:rPr>
              <a:t> </a:t>
            </a:r>
            <a:endParaRPr lang="en-US" b="0" i="0" dirty="0">
              <a:solidFill>
                <a:srgbClr val="000000"/>
              </a:solidFill>
              <a:effectLst/>
              <a:latin typeface="var(--font-family-body)"/>
            </a:endParaRPr>
          </a:p>
          <a:p>
            <a:pPr algn="l" fontAlgn="base">
              <a:buFont typeface="Arial" panose="020B0604020202020204" pitchFamily="34" charset="0"/>
              <a:buChar char="•"/>
            </a:pPr>
            <a:r>
              <a:rPr lang="en-US" b="1" i="0" dirty="0">
                <a:solidFill>
                  <a:srgbClr val="000000"/>
                </a:solidFill>
                <a:effectLst/>
                <a:latin typeface="var(--font-family-body)"/>
              </a:rPr>
              <a:t>Immunize.org: </a:t>
            </a:r>
            <a:r>
              <a:rPr lang="en-US" b="1" i="0" dirty="0">
                <a:solidFill>
                  <a:srgbClr val="000000"/>
                </a:solidFill>
                <a:effectLst/>
                <a:latin typeface="var(--font-family-body)"/>
                <a:hlinkClick r:id="rId4"/>
              </a:rPr>
              <a:t>https://www.immunize.org/laws/(opens in a new tab)</a:t>
            </a:r>
            <a:endParaRPr lang="en-US" b="0" i="0" dirty="0">
              <a:solidFill>
                <a:srgbClr val="000000"/>
              </a:solidFill>
              <a:effectLst/>
              <a:latin typeface="var(--font-family-body)"/>
            </a:endParaRPr>
          </a:p>
          <a:p>
            <a:pPr algn="l" fontAlgn="base">
              <a:buFont typeface="Arial" panose="020B0604020202020204" pitchFamily="34" charset="0"/>
              <a:buChar char="•"/>
            </a:pPr>
            <a:r>
              <a:rPr lang="en-US" b="1" i="0" dirty="0">
                <a:solidFill>
                  <a:srgbClr val="000000"/>
                </a:solidFill>
                <a:effectLst/>
                <a:latin typeface="var(--font-family-body)"/>
              </a:rPr>
              <a:t>Kansas Department of Health &amp; Environment: </a:t>
            </a:r>
            <a:r>
              <a:rPr lang="en-US" b="1" i="0" dirty="0">
                <a:solidFill>
                  <a:srgbClr val="000000"/>
                </a:solidFill>
                <a:effectLst/>
                <a:latin typeface="var(--font-family-body)"/>
                <a:hlinkClick r:id="rId5"/>
              </a:rPr>
              <a:t>https://www.kdhe.ks.gov/214/Immunizations(opens in a new tab)</a:t>
            </a:r>
            <a:r>
              <a:rPr lang="en-US" b="1" i="0" dirty="0">
                <a:solidFill>
                  <a:srgbClr val="000000"/>
                </a:solidFill>
                <a:effectLst/>
                <a:latin typeface="var(--font-family-body)"/>
              </a:rPr>
              <a:t> </a:t>
            </a:r>
          </a:p>
          <a:p>
            <a:pPr algn="l" fontAlgn="base">
              <a:buFont typeface="Arial" panose="020B0604020202020204" pitchFamily="34" charset="0"/>
              <a:buChar char="•"/>
            </a:pPr>
            <a:endParaRPr lang="en-US" b="1" i="0" dirty="0">
              <a:solidFill>
                <a:srgbClr val="000000"/>
              </a:solidFill>
              <a:effectLst/>
              <a:latin typeface="var(--font-family-body)"/>
            </a:endParaRPr>
          </a:p>
          <a:p>
            <a:pPr algn="l" fontAlgn="base">
              <a:buFont typeface="Arial" panose="020B0604020202020204" pitchFamily="34" charset="0"/>
              <a:buChar char="•"/>
            </a:pPr>
            <a:r>
              <a:rPr lang="en-US" b="0" i="0" dirty="0">
                <a:solidFill>
                  <a:srgbClr val="000000"/>
                </a:solidFill>
                <a:effectLst/>
                <a:latin typeface="Merriweather" panose="00000500000000000000" pitchFamily="2" charset="0"/>
              </a:rPr>
              <a:t>Vaccination requirements vary by state.</a:t>
            </a:r>
            <a:endParaRPr lang="en-US" b="0" i="0" dirty="0">
              <a:solidFill>
                <a:srgbClr val="000000"/>
              </a:solidFill>
              <a:effectLst/>
              <a:latin typeface="var(--font-family-body)"/>
            </a:endParaRPr>
          </a:p>
        </p:txBody>
      </p:sp>
      <p:sp>
        <p:nvSpPr>
          <p:cNvPr id="4" name="Slide Number Placeholder 3"/>
          <p:cNvSpPr>
            <a:spLocks noGrp="1"/>
          </p:cNvSpPr>
          <p:nvPr>
            <p:ph type="sldNum" sz="quarter" idx="5"/>
          </p:nvPr>
        </p:nvSpPr>
        <p:spPr/>
        <p:txBody>
          <a:bodyPr/>
          <a:lstStyle/>
          <a:p>
            <a:fld id="{A8C381D7-3B13-4034-B734-D087811E7B1C}" type="slidenum">
              <a:rPr lang="en-US" smtClean="0"/>
              <a:t>64</a:t>
            </a:fld>
            <a:endParaRPr lang="en-US" dirty="0"/>
          </a:p>
        </p:txBody>
      </p:sp>
    </p:spTree>
    <p:extLst>
      <p:ext uri="{BB962C8B-B14F-4D97-AF65-F5344CB8AC3E}">
        <p14:creationId xmlns:p14="http://schemas.microsoft.com/office/powerpoint/2010/main" val="377458831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dirty="0"/>
              <a:t>These videos are from IKC’s Honest Conversations Campaign. They are in English only, but could watch one or two and translate or summarize. </a:t>
            </a:r>
          </a:p>
          <a:p>
            <a:pPr marL="0" indent="0" algn="l" fontAlgn="base">
              <a:buNone/>
            </a:pPr>
            <a:endParaRPr lang="en-US" dirty="0"/>
          </a:p>
          <a:p>
            <a:r>
              <a:rPr lang="en-US" dirty="0">
                <a:solidFill>
                  <a:srgbClr val="0070C0"/>
                </a:solidFill>
                <a:hlinkClick r:id="rId3">
                  <a:extLst>
                    <a:ext uri="{A12FA001-AC4F-418D-AE19-62706E023703}">
                      <ahyp:hlinkClr xmlns:ahyp="http://schemas.microsoft.com/office/drawing/2018/hyperlinkcolor" val="tx"/>
                    </a:ext>
                  </a:extLst>
                </a:hlinkClick>
              </a:rPr>
              <a:t>Jewish Rabbi - Rabbi Uses Social Media to Reduce Vaccine Hesitancy</a:t>
            </a:r>
            <a:endParaRPr lang="en-US" dirty="0">
              <a:solidFill>
                <a:srgbClr val="0070C0"/>
              </a:solidFill>
            </a:endParaRPr>
          </a:p>
          <a:p>
            <a:r>
              <a:rPr lang="en-US" dirty="0">
                <a:solidFill>
                  <a:srgbClr val="0070C0"/>
                </a:solidFill>
                <a:hlinkClick r:id="rId4">
                  <a:extLst>
                    <a:ext uri="{A12FA001-AC4F-418D-AE19-62706E023703}">
                      <ahyp:hlinkClr xmlns:ahyp="http://schemas.microsoft.com/office/drawing/2018/hyperlinkcolor" val="tx"/>
                    </a:ext>
                  </a:extLst>
                </a:hlinkClick>
              </a:rPr>
              <a:t>American Baptist Church Pastor - American Baptist Churches USA Encourages All Persons to Receive the Vaccine</a:t>
            </a:r>
            <a:endParaRPr lang="en-US" dirty="0">
              <a:solidFill>
                <a:srgbClr val="0070C0"/>
              </a:solidFill>
            </a:endParaRPr>
          </a:p>
          <a:p>
            <a:r>
              <a:rPr lang="en-US" dirty="0">
                <a:solidFill>
                  <a:srgbClr val="0070C0"/>
                </a:solidFill>
                <a:hlinkClick r:id="rId5">
                  <a:extLst>
                    <a:ext uri="{A12FA001-AC4F-418D-AE19-62706E023703}">
                      <ahyp:hlinkClr xmlns:ahyp="http://schemas.microsoft.com/office/drawing/2018/hyperlinkcolor" val="tx"/>
                    </a:ext>
                  </a:extLst>
                </a:hlinkClick>
              </a:rPr>
              <a:t>Bethany Baptist Church Pastor – Faith at the Forefront of Vaccination Efforts</a:t>
            </a:r>
            <a:endParaRPr lang="en-US" dirty="0">
              <a:solidFill>
                <a:srgbClr val="0070C0"/>
              </a:solidFill>
            </a:endParaRPr>
          </a:p>
          <a:p>
            <a:r>
              <a:rPr lang="en-US" dirty="0">
                <a:solidFill>
                  <a:srgbClr val="0070C0"/>
                </a:solidFill>
                <a:hlinkClick r:id="rId6">
                  <a:extLst>
                    <a:ext uri="{A12FA001-AC4F-418D-AE19-62706E023703}">
                      <ahyp:hlinkClr xmlns:ahyp="http://schemas.microsoft.com/office/drawing/2018/hyperlinkcolor" val="tx"/>
                    </a:ext>
                  </a:extLst>
                </a:hlinkClick>
              </a:rPr>
              <a:t>Muslim – Why I took the Vaccine</a:t>
            </a:r>
            <a:endParaRPr lang="en-US" dirty="0">
              <a:solidFill>
                <a:srgbClr val="0070C0"/>
              </a:solidFill>
            </a:endParaRPr>
          </a:p>
        </p:txBody>
      </p:sp>
      <p:sp>
        <p:nvSpPr>
          <p:cNvPr id="4" name="Slide Number Placeholder 3"/>
          <p:cNvSpPr>
            <a:spLocks noGrp="1"/>
          </p:cNvSpPr>
          <p:nvPr>
            <p:ph type="sldNum" sz="quarter" idx="5"/>
          </p:nvPr>
        </p:nvSpPr>
        <p:spPr/>
        <p:txBody>
          <a:bodyPr/>
          <a:lstStyle/>
          <a:p>
            <a:fld id="{A8C381D7-3B13-4034-B734-D087811E7B1C}" type="slidenum">
              <a:rPr lang="en-US" smtClean="0"/>
              <a:t>66</a:t>
            </a:fld>
            <a:endParaRPr lang="en-US" dirty="0"/>
          </a:p>
        </p:txBody>
      </p:sp>
    </p:spTree>
    <p:extLst>
      <p:ext uri="{BB962C8B-B14F-4D97-AF65-F5344CB8AC3E}">
        <p14:creationId xmlns:p14="http://schemas.microsoft.com/office/powerpoint/2010/main" val="323924460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dirty="0"/>
              <a:t>Click on the links to watch the videos in web browser.</a:t>
            </a:r>
          </a:p>
          <a:p>
            <a:pPr marL="0" indent="0" algn="l" fontAlgn="base">
              <a:buNone/>
            </a:pPr>
            <a:endParaRPr lang="en-US" dirty="0"/>
          </a:p>
          <a:p>
            <a:r>
              <a:rPr lang="en-US" dirty="0">
                <a:solidFill>
                  <a:srgbClr val="0070C0"/>
                </a:solidFill>
                <a:hlinkClick r:id="rId3">
                  <a:extLst>
                    <a:ext uri="{A12FA001-AC4F-418D-AE19-62706E023703}">
                      <ahyp:hlinkClr xmlns:ahyp="http://schemas.microsoft.com/office/drawing/2018/hyperlinkcolor" val="tx"/>
                    </a:ext>
                  </a:extLst>
                </a:hlinkClick>
              </a:rPr>
              <a:t>Jewish Rabbi - Rabbi Uses Social Media to Reduce Vaccine Hesitancy</a:t>
            </a:r>
            <a:endParaRPr lang="en-US" dirty="0">
              <a:solidFill>
                <a:srgbClr val="0070C0"/>
              </a:solidFill>
            </a:endParaRPr>
          </a:p>
          <a:p>
            <a:r>
              <a:rPr lang="en-US" dirty="0">
                <a:solidFill>
                  <a:srgbClr val="0070C0"/>
                </a:solidFill>
                <a:hlinkClick r:id="rId4">
                  <a:extLst>
                    <a:ext uri="{A12FA001-AC4F-418D-AE19-62706E023703}">
                      <ahyp:hlinkClr xmlns:ahyp="http://schemas.microsoft.com/office/drawing/2018/hyperlinkcolor" val="tx"/>
                    </a:ext>
                  </a:extLst>
                </a:hlinkClick>
              </a:rPr>
              <a:t>American Baptist Church Pastor - American Baptist Churches USA Encourages All Persons to Receive the Vaccine</a:t>
            </a:r>
            <a:endParaRPr lang="en-US" dirty="0">
              <a:solidFill>
                <a:srgbClr val="0070C0"/>
              </a:solidFill>
            </a:endParaRPr>
          </a:p>
          <a:p>
            <a:r>
              <a:rPr lang="en-US" dirty="0">
                <a:solidFill>
                  <a:srgbClr val="0070C0"/>
                </a:solidFill>
                <a:hlinkClick r:id="rId5">
                  <a:extLst>
                    <a:ext uri="{A12FA001-AC4F-418D-AE19-62706E023703}">
                      <ahyp:hlinkClr xmlns:ahyp="http://schemas.microsoft.com/office/drawing/2018/hyperlinkcolor" val="tx"/>
                    </a:ext>
                  </a:extLst>
                </a:hlinkClick>
              </a:rPr>
              <a:t>Bethany Baptist Church Pastor – Faith at the Forefront of Vaccination Efforts</a:t>
            </a:r>
            <a:endParaRPr lang="en-US" dirty="0">
              <a:solidFill>
                <a:srgbClr val="0070C0"/>
              </a:solidFill>
            </a:endParaRPr>
          </a:p>
          <a:p>
            <a:r>
              <a:rPr lang="en-US" dirty="0">
                <a:solidFill>
                  <a:srgbClr val="0070C0"/>
                </a:solidFill>
                <a:hlinkClick r:id="rId6">
                  <a:extLst>
                    <a:ext uri="{A12FA001-AC4F-418D-AE19-62706E023703}">
                      <ahyp:hlinkClr xmlns:ahyp="http://schemas.microsoft.com/office/drawing/2018/hyperlinkcolor" val="tx"/>
                    </a:ext>
                  </a:extLst>
                </a:hlinkClick>
              </a:rPr>
              <a:t>Muslim – Why I took the Vaccine</a:t>
            </a:r>
            <a:endParaRPr lang="en-US" dirty="0">
              <a:solidFill>
                <a:srgbClr val="0070C0"/>
              </a:solidFill>
            </a:endParaRPr>
          </a:p>
        </p:txBody>
      </p:sp>
      <p:sp>
        <p:nvSpPr>
          <p:cNvPr id="4" name="Slide Number Placeholder 3"/>
          <p:cNvSpPr>
            <a:spLocks noGrp="1"/>
          </p:cNvSpPr>
          <p:nvPr>
            <p:ph type="sldNum" sz="quarter" idx="5"/>
          </p:nvPr>
        </p:nvSpPr>
        <p:spPr/>
        <p:txBody>
          <a:bodyPr/>
          <a:lstStyle/>
          <a:p>
            <a:fld id="{A8C381D7-3B13-4034-B734-D087811E7B1C}" type="slidenum">
              <a:rPr lang="en-US" smtClean="0"/>
              <a:t>67</a:t>
            </a:fld>
            <a:endParaRPr lang="en-US" dirty="0"/>
          </a:p>
        </p:txBody>
      </p:sp>
    </p:spTree>
    <p:extLst>
      <p:ext uri="{BB962C8B-B14F-4D97-AF65-F5344CB8AC3E}">
        <p14:creationId xmlns:p14="http://schemas.microsoft.com/office/powerpoint/2010/main" val="152008671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1" i="0" dirty="0">
                <a:solidFill>
                  <a:srgbClr val="000000"/>
                </a:solidFill>
                <a:effectLst/>
                <a:latin typeface="var(--font-family-head)"/>
              </a:rPr>
              <a:t>More Resources for Various Faiths</a:t>
            </a:r>
          </a:p>
          <a:p>
            <a:pPr marL="0" indent="0" algn="l" fontAlgn="base" latinLnBrk="0">
              <a:lnSpc>
                <a:spcPct val="120000"/>
              </a:lnSpc>
              <a:buNone/>
            </a:pPr>
            <a:r>
              <a:rPr lang="en-US" sz="4800" b="1" dirty="0">
                <a:solidFill>
                  <a:srgbClr val="002060"/>
                </a:solidFill>
                <a:latin typeface="+mj-lt"/>
              </a:rPr>
              <a:t>Jewish</a:t>
            </a:r>
          </a:p>
          <a:p>
            <a:pPr fontAlgn="base">
              <a:lnSpc>
                <a:spcPct val="120000"/>
              </a:lnSpc>
              <a:spcBef>
                <a:spcPts val="400"/>
              </a:spcBef>
            </a:pPr>
            <a:r>
              <a:rPr lang="en-US" sz="4800" dirty="0">
                <a:solidFill>
                  <a:srgbClr val="002060"/>
                </a:solidFill>
                <a:latin typeface="+mj-lt"/>
              </a:rPr>
              <a:t>Rabbinical Assembly Statement (COVID-19):</a:t>
            </a:r>
            <a:br>
              <a:rPr lang="en-US" sz="4800" dirty="0">
                <a:solidFill>
                  <a:srgbClr val="002060"/>
                </a:solidFill>
                <a:latin typeface="+mj-lt"/>
              </a:rPr>
            </a:br>
            <a:r>
              <a:rPr lang="en-US" sz="4800" dirty="0">
                <a:solidFill>
                  <a:srgbClr val="002060"/>
                </a:solidFill>
                <a:latin typeface="+mj-lt"/>
                <a:hlinkClick r:id="rId3">
                  <a:extLst>
                    <a:ext uri="{A12FA001-AC4F-418D-AE19-62706E023703}">
                      <ahyp:hlinkClr xmlns:ahyp="http://schemas.microsoft.com/office/drawing/2018/hyperlinkcolor" val="tx"/>
                    </a:ext>
                  </a:extLst>
                </a:hlinkClick>
              </a:rPr>
              <a:t>https://www.rabbinicalassembly.org/sites/default/files/2021-01/Vaccination%20and%20Ethical%20Questions%20Posed%20by%20COVID-19%20Vaccines%20-%20Final.pdf(opens in a new tab)</a:t>
            </a:r>
            <a:endParaRPr lang="en-US" sz="4800" b="1" dirty="0">
              <a:solidFill>
                <a:srgbClr val="002060"/>
              </a:solidFill>
              <a:latin typeface="+mj-lt"/>
            </a:endParaRPr>
          </a:p>
          <a:p>
            <a:pPr marL="0" indent="0" algn="l" fontAlgn="base" latinLnBrk="0">
              <a:lnSpc>
                <a:spcPct val="120000"/>
              </a:lnSpc>
              <a:buNone/>
            </a:pPr>
            <a:r>
              <a:rPr lang="en-US" sz="4800" b="1" dirty="0">
                <a:solidFill>
                  <a:srgbClr val="002060"/>
                </a:solidFill>
                <a:latin typeface="+mj-lt"/>
              </a:rPr>
              <a:t>Christian (Mostly Protestant)</a:t>
            </a:r>
          </a:p>
          <a:p>
            <a:pPr fontAlgn="base">
              <a:lnSpc>
                <a:spcPct val="120000"/>
              </a:lnSpc>
              <a:spcBef>
                <a:spcPts val="400"/>
              </a:spcBef>
            </a:pPr>
            <a:r>
              <a:rPr lang="en-US" sz="4800" dirty="0" err="1">
                <a:solidFill>
                  <a:srgbClr val="002060"/>
                </a:solidFill>
                <a:latin typeface="+mj-lt"/>
              </a:rPr>
              <a:t>Biologos</a:t>
            </a:r>
            <a:r>
              <a:rPr lang="en-US" sz="4800" dirty="0">
                <a:solidFill>
                  <a:srgbClr val="002060"/>
                </a:solidFill>
                <a:latin typeface="+mj-lt"/>
              </a:rPr>
              <a:t>: </a:t>
            </a:r>
            <a:br>
              <a:rPr lang="en-US" sz="4800" dirty="0">
                <a:solidFill>
                  <a:srgbClr val="002060"/>
                </a:solidFill>
                <a:latin typeface="+mj-lt"/>
              </a:rPr>
            </a:br>
            <a:r>
              <a:rPr lang="en-US" sz="4800" dirty="0">
                <a:solidFill>
                  <a:srgbClr val="002060"/>
                </a:solidFill>
                <a:latin typeface="+mj-lt"/>
                <a:hlinkClick r:id="rId4">
                  <a:extLst>
                    <a:ext uri="{A12FA001-AC4F-418D-AE19-62706E023703}">
                      <ahyp:hlinkClr xmlns:ahyp="http://schemas.microsoft.com/office/drawing/2018/hyperlinkcolor" val="tx"/>
                    </a:ext>
                  </a:extLst>
                </a:hlinkClick>
              </a:rPr>
              <a:t>https://biologos.org/common-questions/should-christians-get-vaccinated(opens in a new tab)</a:t>
            </a:r>
            <a:endParaRPr lang="en-US" sz="4800" dirty="0">
              <a:solidFill>
                <a:srgbClr val="002060"/>
              </a:solidFill>
              <a:latin typeface="+mj-lt"/>
            </a:endParaRPr>
          </a:p>
          <a:p>
            <a:pPr fontAlgn="base">
              <a:lnSpc>
                <a:spcPct val="120000"/>
              </a:lnSpc>
              <a:spcBef>
                <a:spcPts val="400"/>
              </a:spcBef>
            </a:pPr>
            <a:r>
              <a:rPr lang="en-US" sz="4800" dirty="0">
                <a:solidFill>
                  <a:srgbClr val="002060"/>
                </a:solidFill>
                <a:latin typeface="+mj-lt"/>
              </a:rPr>
              <a:t>The Gospel Coalition</a:t>
            </a:r>
          </a:p>
          <a:p>
            <a:pPr lvl="1" fontAlgn="base">
              <a:lnSpc>
                <a:spcPct val="120000"/>
              </a:lnSpc>
              <a:spcBef>
                <a:spcPts val="400"/>
              </a:spcBef>
            </a:pPr>
            <a:r>
              <a:rPr lang="en-US" sz="4800" dirty="0">
                <a:solidFill>
                  <a:srgbClr val="002060"/>
                </a:solidFill>
                <a:latin typeface="+mj-lt"/>
              </a:rPr>
              <a:t>Vaccines in General: </a:t>
            </a:r>
            <a:br>
              <a:rPr lang="en-US" sz="4800" dirty="0">
                <a:solidFill>
                  <a:srgbClr val="002060"/>
                </a:solidFill>
                <a:latin typeface="+mj-lt"/>
              </a:rPr>
            </a:br>
            <a:r>
              <a:rPr lang="en-US" sz="4800" dirty="0">
                <a:solidFill>
                  <a:srgbClr val="002060"/>
                </a:solidFill>
                <a:latin typeface="+mj-lt"/>
                <a:hlinkClick r:id="rId5">
                  <a:extLst>
                    <a:ext uri="{A12FA001-AC4F-418D-AE19-62706E023703}">
                      <ahyp:hlinkClr xmlns:ahyp="http://schemas.microsoft.com/office/drawing/2018/hyperlinkcolor" val="tx"/>
                    </a:ext>
                  </a:extLst>
                </a:hlinkClick>
              </a:rPr>
              <a:t>https://www.thegospelcoalition.org/article/what-christians-should-know-vaccines(opens in a new tab)</a:t>
            </a:r>
            <a:endParaRPr lang="en-US" sz="4800" dirty="0">
              <a:solidFill>
                <a:srgbClr val="002060"/>
              </a:solidFill>
              <a:latin typeface="+mj-lt"/>
            </a:endParaRPr>
          </a:p>
          <a:p>
            <a:pPr fontAlgn="base">
              <a:lnSpc>
                <a:spcPct val="120000"/>
              </a:lnSpc>
              <a:spcBef>
                <a:spcPts val="400"/>
              </a:spcBef>
            </a:pPr>
            <a:r>
              <a:rPr lang="en-US" sz="4800" dirty="0">
                <a:solidFill>
                  <a:srgbClr val="002060"/>
                </a:solidFill>
                <a:latin typeface="+mj-lt"/>
              </a:rPr>
              <a:t>Focus on the Family</a:t>
            </a:r>
          </a:p>
          <a:p>
            <a:pPr lvl="1" fontAlgn="base">
              <a:lnSpc>
                <a:spcPct val="120000"/>
              </a:lnSpc>
              <a:spcBef>
                <a:spcPts val="400"/>
              </a:spcBef>
            </a:pPr>
            <a:r>
              <a:rPr lang="en-US" sz="4800" dirty="0">
                <a:solidFill>
                  <a:srgbClr val="002060"/>
                </a:solidFill>
                <a:latin typeface="+mj-lt"/>
              </a:rPr>
              <a:t>Vaccines in General: </a:t>
            </a:r>
            <a:br>
              <a:rPr lang="en-US" sz="4800" dirty="0">
                <a:solidFill>
                  <a:srgbClr val="002060"/>
                </a:solidFill>
                <a:latin typeface="+mj-lt"/>
              </a:rPr>
            </a:br>
            <a:r>
              <a:rPr lang="en-US" sz="4800" dirty="0">
                <a:solidFill>
                  <a:srgbClr val="002060"/>
                </a:solidFill>
                <a:latin typeface="+mj-lt"/>
                <a:hlinkClick r:id="rId6">
                  <a:extLst>
                    <a:ext uri="{A12FA001-AC4F-418D-AE19-62706E023703}">
                      <ahyp:hlinkClr xmlns:ahyp="http://schemas.microsoft.com/office/drawing/2018/hyperlinkcolor" val="tx"/>
                    </a:ext>
                  </a:extLst>
                </a:hlinkClick>
              </a:rPr>
              <a:t>https://www.focusonthefamily.com/family-qa/vaccination-and-immunization/(opens in a new tab)</a:t>
            </a:r>
            <a:endParaRPr lang="en-US" sz="4800" dirty="0">
              <a:solidFill>
                <a:srgbClr val="002060"/>
              </a:solidFill>
              <a:latin typeface="+mj-lt"/>
            </a:endParaRPr>
          </a:p>
          <a:p>
            <a:pPr fontAlgn="base">
              <a:lnSpc>
                <a:spcPct val="120000"/>
              </a:lnSpc>
              <a:spcBef>
                <a:spcPts val="400"/>
              </a:spcBef>
            </a:pPr>
            <a:r>
              <a:rPr lang="en-US" sz="4800" dirty="0">
                <a:solidFill>
                  <a:srgbClr val="002060"/>
                </a:solidFill>
                <a:latin typeface="+mj-lt"/>
              </a:rPr>
              <a:t>Christians and the Vaccine (COVID): </a:t>
            </a:r>
            <a:br>
              <a:rPr lang="en-US" sz="4800" dirty="0">
                <a:solidFill>
                  <a:srgbClr val="002060"/>
                </a:solidFill>
                <a:latin typeface="+mj-lt"/>
              </a:rPr>
            </a:br>
            <a:r>
              <a:rPr lang="en-US" sz="4800" dirty="0">
                <a:solidFill>
                  <a:srgbClr val="002060"/>
                </a:solidFill>
                <a:latin typeface="+mj-lt"/>
                <a:hlinkClick r:id="rId7">
                  <a:extLst>
                    <a:ext uri="{A12FA001-AC4F-418D-AE19-62706E023703}">
                      <ahyp:hlinkClr xmlns:ahyp="http://schemas.microsoft.com/office/drawing/2018/hyperlinkcolor" val="tx"/>
                    </a:ext>
                  </a:extLst>
                </a:hlinkClick>
              </a:rPr>
              <a:t>https://www.christiansandthevaccine.com/(opens in a new tab)</a:t>
            </a:r>
            <a:endParaRPr lang="en-US" sz="4800" dirty="0">
              <a:solidFill>
                <a:srgbClr val="002060"/>
              </a:solidFill>
              <a:latin typeface="+mj-lt"/>
            </a:endParaRPr>
          </a:p>
          <a:p>
            <a:pPr fontAlgn="base">
              <a:lnSpc>
                <a:spcPct val="120000"/>
              </a:lnSpc>
              <a:spcBef>
                <a:spcPts val="400"/>
              </a:spcBef>
            </a:pPr>
            <a:r>
              <a:rPr lang="en-US" sz="4800" dirty="0">
                <a:solidFill>
                  <a:srgbClr val="002060"/>
                </a:solidFill>
                <a:latin typeface="+mj-lt"/>
              </a:rPr>
              <a:t>United Methodist Health Ministry Fund - Faith in Vaccines - Resources for Congregation Leaders: </a:t>
            </a:r>
            <a:br>
              <a:rPr lang="en-US" sz="4800" dirty="0">
                <a:solidFill>
                  <a:srgbClr val="002060"/>
                </a:solidFill>
                <a:latin typeface="+mj-lt"/>
              </a:rPr>
            </a:br>
            <a:r>
              <a:rPr lang="en-US" sz="4800" dirty="0">
                <a:solidFill>
                  <a:srgbClr val="002060"/>
                </a:solidFill>
                <a:latin typeface="+mj-lt"/>
                <a:hlinkClick r:id="rId8">
                  <a:extLst>
                    <a:ext uri="{A12FA001-AC4F-418D-AE19-62706E023703}">
                      <ahyp:hlinkClr xmlns:ahyp="http://schemas.microsoft.com/office/drawing/2018/hyperlinkcolor" val="tx"/>
                    </a:ext>
                  </a:extLst>
                </a:hlinkClick>
              </a:rPr>
              <a:t>https://healthfund.org/a/faith-in-vaccines(opens in a new tab)</a:t>
            </a:r>
            <a:endParaRPr lang="en-US" sz="4800" dirty="0">
              <a:solidFill>
                <a:srgbClr val="002060"/>
              </a:solidFill>
              <a:latin typeface="+mj-lt"/>
            </a:endParaRPr>
          </a:p>
          <a:p>
            <a:pPr marL="0" indent="0" algn="l" fontAlgn="base">
              <a:buNone/>
            </a:pPr>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68</a:t>
            </a:fld>
            <a:endParaRPr lang="en-US" dirty="0"/>
          </a:p>
        </p:txBody>
      </p:sp>
    </p:spTree>
    <p:extLst>
      <p:ext uri="{BB962C8B-B14F-4D97-AF65-F5344CB8AC3E}">
        <p14:creationId xmlns:p14="http://schemas.microsoft.com/office/powerpoint/2010/main" val="232992610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1" i="0" dirty="0">
                <a:solidFill>
                  <a:srgbClr val="000000"/>
                </a:solidFill>
                <a:effectLst/>
                <a:latin typeface="var(--font-family-head)"/>
              </a:rPr>
              <a:t>More Resources for Various Faiths</a:t>
            </a:r>
          </a:p>
          <a:p>
            <a:pPr algn="l" fontAlgn="base" latinLnBrk="0"/>
            <a:r>
              <a:rPr lang="en-US" b="1" i="0" dirty="0">
                <a:solidFill>
                  <a:srgbClr val="2580CC"/>
                </a:solidFill>
                <a:effectLst/>
                <a:latin typeface="var(--font-family-head)"/>
              </a:rPr>
              <a:t>Jewish</a:t>
            </a:r>
            <a:endParaRPr lang="en-US" b="1" i="0" dirty="0">
              <a:solidFill>
                <a:srgbClr val="000000"/>
              </a:solidFill>
              <a:effectLst/>
              <a:latin typeface="merriweather" panose="00000500000000000000" pitchFamily="2" charset="0"/>
            </a:endParaRPr>
          </a:p>
          <a:p>
            <a:pPr marL="0" marR="0" algn="l" fontAlgn="base" latinLnBrk="0">
              <a:spcBef>
                <a:spcPts val="0"/>
              </a:spcBef>
              <a:spcAft>
                <a:spcPts val="0"/>
              </a:spcAft>
              <a:buFont typeface="Arial" panose="020B0604020202020204" pitchFamily="34" charset="0"/>
              <a:buChar char="•"/>
            </a:pPr>
            <a:r>
              <a:rPr lang="en-US" b="0" i="0" dirty="0">
                <a:solidFill>
                  <a:srgbClr val="000000"/>
                </a:solidFill>
                <a:effectLst/>
                <a:latin typeface="var(--font-family-body)"/>
              </a:rPr>
              <a:t>Rabbinical Assembly Statement (COVID-19):</a:t>
            </a:r>
            <a:br>
              <a:rPr lang="en-US" b="0" i="0" dirty="0">
                <a:solidFill>
                  <a:srgbClr val="000000"/>
                </a:solidFill>
                <a:effectLst/>
                <a:latin typeface="Arial" panose="020B0604020202020204" pitchFamily="34" charset="0"/>
              </a:rPr>
            </a:br>
            <a:r>
              <a:rPr lang="en-US" b="0" i="0" dirty="0">
                <a:solidFill>
                  <a:srgbClr val="000000"/>
                </a:solidFill>
                <a:effectLst/>
                <a:latin typeface="var(--font-family-body)"/>
                <a:hlinkClick r:id="rId3"/>
              </a:rPr>
              <a:t>https://www.rabbinicalassembly.org/sites/default/files/2021-01/Vaccination%20and%20Ethical%20Questions%20Posed%20by%20COVID-19%20Vaccines%20-%20Final.pdf(opens in a new tab)</a:t>
            </a:r>
            <a:endParaRPr lang="en-US" b="0" i="0" dirty="0">
              <a:solidFill>
                <a:srgbClr val="000000"/>
              </a:solidFill>
              <a:effectLst/>
              <a:latin typeface="Arial" panose="020B0604020202020204" pitchFamily="34" charset="0"/>
            </a:endParaRPr>
          </a:p>
          <a:p>
            <a:pPr algn="l" fontAlgn="base" latinLnBrk="0"/>
            <a:r>
              <a:rPr lang="en-US" b="1" i="0" dirty="0">
                <a:solidFill>
                  <a:srgbClr val="2580CC"/>
                </a:solidFill>
                <a:effectLst/>
                <a:latin typeface="var(--font-family-head)"/>
              </a:rPr>
              <a:t>Christian (Mostly Protestant)</a:t>
            </a:r>
            <a:endParaRPr lang="en-US" b="1" i="0" dirty="0">
              <a:solidFill>
                <a:srgbClr val="000000"/>
              </a:solidFill>
              <a:effectLst/>
              <a:latin typeface="merriweather" panose="00000500000000000000" pitchFamily="2" charset="0"/>
            </a:endParaRPr>
          </a:p>
          <a:p>
            <a:pPr algn="l" fontAlgn="base" latinLnBrk="0">
              <a:buFont typeface="Arial" panose="020B0604020202020204" pitchFamily="34" charset="0"/>
              <a:buChar char="•"/>
            </a:pPr>
            <a:r>
              <a:rPr lang="en-US" b="0" i="0" dirty="0">
                <a:solidFill>
                  <a:srgbClr val="000000"/>
                </a:solidFill>
                <a:effectLst/>
                <a:latin typeface="var(--font-family-body)"/>
              </a:rPr>
              <a:t>Biologos: </a:t>
            </a:r>
            <a:br>
              <a:rPr lang="en-US" b="0" i="0" dirty="0">
                <a:solidFill>
                  <a:srgbClr val="000000"/>
                </a:solidFill>
                <a:effectLst/>
                <a:latin typeface="var(--font-family-body)"/>
              </a:rPr>
            </a:br>
            <a:r>
              <a:rPr lang="en-US" b="0" i="0" dirty="0">
                <a:solidFill>
                  <a:srgbClr val="000000"/>
                </a:solidFill>
                <a:effectLst/>
                <a:latin typeface="var(--font-family-body)"/>
                <a:hlinkClick r:id="rId4"/>
              </a:rPr>
              <a:t>https://biologos.org/common-questions/should-christians-get-vaccinated(opens in a new tab)</a:t>
            </a:r>
            <a:endParaRPr lang="en-US" b="0" i="0" dirty="0">
              <a:solidFill>
                <a:srgbClr val="000000"/>
              </a:solidFill>
              <a:effectLst/>
              <a:latin typeface="var(--font-family-body)"/>
            </a:endParaRPr>
          </a:p>
          <a:p>
            <a:pPr algn="l" fontAlgn="base" latinLnBrk="0">
              <a:buFont typeface="Arial" panose="020B0604020202020204" pitchFamily="34" charset="0"/>
              <a:buChar char="•"/>
            </a:pPr>
            <a:r>
              <a:rPr lang="en-US" b="0" i="0" dirty="0">
                <a:solidFill>
                  <a:srgbClr val="000000"/>
                </a:solidFill>
                <a:effectLst/>
                <a:latin typeface="var(--font-family-body)"/>
              </a:rPr>
              <a:t>The Gospel Coalition</a:t>
            </a:r>
          </a:p>
          <a:p>
            <a:pPr marL="742950" lvl="1" indent="-285750" algn="l" fontAlgn="base" latinLnBrk="0">
              <a:buFont typeface="Arial" panose="020B0604020202020204" pitchFamily="34" charset="0"/>
              <a:buChar char="•"/>
            </a:pPr>
            <a:r>
              <a:rPr lang="en-US" b="0" i="0" dirty="0">
                <a:solidFill>
                  <a:srgbClr val="000000"/>
                </a:solidFill>
                <a:effectLst/>
                <a:latin typeface="var(--font-family-body)"/>
              </a:rPr>
              <a:t>Vaccines in General: </a:t>
            </a:r>
            <a:br>
              <a:rPr lang="en-US" b="0" i="0" dirty="0">
                <a:solidFill>
                  <a:srgbClr val="000000"/>
                </a:solidFill>
                <a:effectLst/>
                <a:latin typeface="var(--font-family-body)"/>
              </a:rPr>
            </a:br>
            <a:r>
              <a:rPr lang="en-US" b="0" i="0" dirty="0">
                <a:solidFill>
                  <a:srgbClr val="000000"/>
                </a:solidFill>
                <a:effectLst/>
                <a:latin typeface="var(--font-family-body)"/>
                <a:hlinkClick r:id="rId5"/>
              </a:rPr>
              <a:t>https://www.thegospelcoalition.org/article/what-christians-should-know-vaccines(opens in a new tab)</a:t>
            </a:r>
            <a:endParaRPr lang="en-US" b="0" i="0" dirty="0">
              <a:solidFill>
                <a:srgbClr val="000000"/>
              </a:solidFill>
              <a:effectLst/>
              <a:latin typeface="var(--font-family-body)"/>
            </a:endParaRPr>
          </a:p>
          <a:p>
            <a:pPr marL="742950" lvl="1" indent="-285750" algn="l" fontAlgn="base" latinLnBrk="0">
              <a:buFont typeface="Arial" panose="020B0604020202020204" pitchFamily="34" charset="0"/>
              <a:buChar char="•"/>
            </a:pPr>
            <a:r>
              <a:rPr lang="en-US" b="0" i="0" dirty="0">
                <a:solidFill>
                  <a:srgbClr val="000000"/>
                </a:solidFill>
                <a:effectLst/>
                <a:latin typeface="var(--font-family-body)"/>
              </a:rPr>
              <a:t>COVID: </a:t>
            </a:r>
            <a:br>
              <a:rPr lang="en-US" b="0" i="0" dirty="0">
                <a:solidFill>
                  <a:srgbClr val="000000"/>
                </a:solidFill>
                <a:effectLst/>
                <a:latin typeface="var(--font-family-body)"/>
              </a:rPr>
            </a:br>
            <a:r>
              <a:rPr lang="en-US" b="0" i="0" dirty="0">
                <a:solidFill>
                  <a:srgbClr val="000000"/>
                </a:solidFill>
                <a:effectLst/>
                <a:latin typeface="var(--font-family-body)"/>
                <a:hlinkClick r:id="rId6"/>
              </a:rPr>
              <a:t>https://www.thegospelcoalition.org/article/the-faqs-what-you-should-know-about-covid-19-vaccines/(opens in a new tab)</a:t>
            </a:r>
            <a:endParaRPr lang="en-US" b="0" i="0" dirty="0">
              <a:solidFill>
                <a:srgbClr val="000000"/>
              </a:solidFill>
              <a:effectLst/>
              <a:latin typeface="var(--font-family-body)"/>
            </a:endParaRPr>
          </a:p>
          <a:p>
            <a:pPr algn="l" fontAlgn="base" latinLnBrk="0">
              <a:buFont typeface="Arial" panose="020B0604020202020204" pitchFamily="34" charset="0"/>
              <a:buChar char="•"/>
            </a:pPr>
            <a:r>
              <a:rPr lang="en-US" b="0" i="0" dirty="0">
                <a:solidFill>
                  <a:srgbClr val="000000"/>
                </a:solidFill>
                <a:effectLst/>
                <a:latin typeface="var(--font-family-body)"/>
              </a:rPr>
              <a:t>Focus on the Family</a:t>
            </a:r>
          </a:p>
          <a:p>
            <a:pPr marL="742950" lvl="1" indent="-285750" algn="l" fontAlgn="base" latinLnBrk="0">
              <a:buFont typeface="Arial" panose="020B0604020202020204" pitchFamily="34" charset="0"/>
              <a:buChar char="•"/>
            </a:pPr>
            <a:r>
              <a:rPr lang="en-US" b="0" i="0" dirty="0">
                <a:solidFill>
                  <a:srgbClr val="000000"/>
                </a:solidFill>
                <a:effectLst/>
                <a:latin typeface="var(--font-family-body)"/>
              </a:rPr>
              <a:t>Vaccines in General: </a:t>
            </a:r>
            <a:br>
              <a:rPr lang="en-US" b="0" i="0" dirty="0">
                <a:solidFill>
                  <a:srgbClr val="000000"/>
                </a:solidFill>
                <a:effectLst/>
                <a:latin typeface="var(--font-family-body)"/>
              </a:rPr>
            </a:br>
            <a:r>
              <a:rPr lang="en-US" b="0" i="0" dirty="0">
                <a:solidFill>
                  <a:srgbClr val="000000"/>
                </a:solidFill>
                <a:effectLst/>
                <a:latin typeface="var(--font-family-body)"/>
                <a:hlinkClick r:id="rId7"/>
              </a:rPr>
              <a:t>https://www.focusonthefamily.com/family-qa/vaccination-and-immunization/(opens in a new tab)</a:t>
            </a:r>
            <a:endParaRPr lang="en-US" b="0" i="0" dirty="0">
              <a:solidFill>
                <a:srgbClr val="000000"/>
              </a:solidFill>
              <a:effectLst/>
              <a:latin typeface="var(--font-family-body)"/>
            </a:endParaRPr>
          </a:p>
          <a:p>
            <a:pPr marL="742950" lvl="1" indent="-285750" algn="l" fontAlgn="base" latinLnBrk="0">
              <a:buFont typeface="Arial" panose="020B0604020202020204" pitchFamily="34" charset="0"/>
              <a:buChar char="•"/>
            </a:pPr>
            <a:r>
              <a:rPr lang="en-US" b="0" i="0" dirty="0">
                <a:solidFill>
                  <a:srgbClr val="000000"/>
                </a:solidFill>
                <a:effectLst/>
                <a:latin typeface="var(--font-family-body)"/>
              </a:rPr>
              <a:t>COVID: </a:t>
            </a:r>
            <a:br>
              <a:rPr lang="en-US" b="0" i="0" dirty="0">
                <a:solidFill>
                  <a:srgbClr val="000000"/>
                </a:solidFill>
                <a:effectLst/>
                <a:latin typeface="var(--font-family-body)"/>
              </a:rPr>
            </a:br>
            <a:r>
              <a:rPr lang="en-US" b="0" i="0" dirty="0">
                <a:solidFill>
                  <a:srgbClr val="000000"/>
                </a:solidFill>
                <a:effectLst/>
                <a:latin typeface="var(--font-family-body)"/>
                <a:hlinkClick r:id="rId8"/>
              </a:rPr>
              <a:t>https://www.focusonthefamily.com/episodes/broadcast/covid-19-vaccines-what-you-need-to-know/(opens in a new tab)</a:t>
            </a:r>
            <a:endParaRPr lang="en-US" b="0" i="0" dirty="0">
              <a:solidFill>
                <a:srgbClr val="000000"/>
              </a:solidFill>
              <a:effectLst/>
              <a:latin typeface="var(--font-family-body)"/>
            </a:endParaRPr>
          </a:p>
          <a:p>
            <a:pPr algn="l" fontAlgn="base" latinLnBrk="0">
              <a:buFont typeface="Arial" panose="020B0604020202020204" pitchFamily="34" charset="0"/>
              <a:buChar char="•"/>
            </a:pPr>
            <a:r>
              <a:rPr lang="en-US" b="0" i="0" dirty="0">
                <a:solidFill>
                  <a:srgbClr val="000000"/>
                </a:solidFill>
                <a:effectLst/>
                <a:latin typeface="var(--font-family-body)"/>
              </a:rPr>
              <a:t>Christians and the Vaccine (COVID): </a:t>
            </a:r>
            <a:br>
              <a:rPr lang="en-US" b="0" i="0" dirty="0">
                <a:solidFill>
                  <a:srgbClr val="000000"/>
                </a:solidFill>
                <a:effectLst/>
                <a:latin typeface="var(--font-family-body)"/>
              </a:rPr>
            </a:br>
            <a:r>
              <a:rPr lang="en-US" b="0" i="0" dirty="0">
                <a:solidFill>
                  <a:srgbClr val="000000"/>
                </a:solidFill>
                <a:effectLst/>
                <a:latin typeface="var(--font-family-body)"/>
                <a:hlinkClick r:id="rId9"/>
              </a:rPr>
              <a:t>https://www.christiansandthevaccine.com/(opens in a new tab)</a:t>
            </a:r>
            <a:endParaRPr lang="en-US" b="0" i="0" dirty="0">
              <a:solidFill>
                <a:srgbClr val="000000"/>
              </a:solidFill>
              <a:effectLst/>
              <a:latin typeface="var(--font-family-body)"/>
            </a:endParaRPr>
          </a:p>
          <a:p>
            <a:pPr algn="l" fontAlgn="base" latinLnBrk="0">
              <a:buFont typeface="Arial" panose="020B0604020202020204" pitchFamily="34" charset="0"/>
              <a:buChar char="•"/>
            </a:pPr>
            <a:r>
              <a:rPr lang="en-US" b="0" i="0" dirty="0">
                <a:solidFill>
                  <a:srgbClr val="000000"/>
                </a:solidFill>
                <a:effectLst/>
                <a:latin typeface="var(--font-family-body)"/>
              </a:rPr>
              <a:t>United Methodist Health Ministry Fund - Faith in Vaccines - Resources for Congregation Leaders: </a:t>
            </a:r>
            <a:br>
              <a:rPr lang="en-US" b="0" i="0" dirty="0">
                <a:solidFill>
                  <a:srgbClr val="000000"/>
                </a:solidFill>
                <a:effectLst/>
                <a:latin typeface="var(--font-family-body)"/>
              </a:rPr>
            </a:br>
            <a:r>
              <a:rPr lang="en-US" b="0" i="0" dirty="0">
                <a:solidFill>
                  <a:srgbClr val="000000"/>
                </a:solidFill>
                <a:effectLst/>
                <a:latin typeface="var(--font-family-body)"/>
                <a:hlinkClick r:id="rId10"/>
              </a:rPr>
              <a:t>https://healthfund.org/a/faith-in-vaccines(opens in a new tab)</a:t>
            </a:r>
            <a:endParaRPr lang="en-US" b="0" i="0" dirty="0">
              <a:solidFill>
                <a:srgbClr val="000000"/>
              </a:solidFill>
              <a:effectLst/>
              <a:latin typeface="var(--font-family-body)"/>
            </a:endParaRPr>
          </a:p>
          <a:p>
            <a:pPr algn="l" fontAlgn="base" latinLnBrk="0"/>
            <a:r>
              <a:rPr lang="en-US" b="1" i="0" dirty="0">
                <a:solidFill>
                  <a:srgbClr val="2580CC"/>
                </a:solidFill>
                <a:effectLst/>
                <a:latin typeface="var(--font-family-head)"/>
              </a:rPr>
              <a:t>Catholic</a:t>
            </a:r>
            <a:endParaRPr lang="en-US" b="1" i="0" dirty="0">
              <a:solidFill>
                <a:srgbClr val="000000"/>
              </a:solidFill>
              <a:effectLst/>
              <a:latin typeface="merriweather" panose="00000500000000000000" pitchFamily="2" charset="0"/>
            </a:endParaRPr>
          </a:p>
          <a:p>
            <a:pPr algn="l" fontAlgn="base" latinLnBrk="0">
              <a:buFont typeface="Arial" panose="020B0604020202020204" pitchFamily="34" charset="0"/>
              <a:buChar char="•"/>
            </a:pPr>
            <a:r>
              <a:rPr lang="en-US" b="0" i="0" dirty="0">
                <a:solidFill>
                  <a:srgbClr val="000000"/>
                </a:solidFill>
                <a:effectLst/>
                <a:latin typeface="var(--font-family-body)"/>
              </a:rPr>
              <a:t>Vatican Statement on the Morality of Using Some COVID-19 Vaccines: </a:t>
            </a:r>
            <a:r>
              <a:rPr lang="en-US" b="0" i="0" dirty="0">
                <a:solidFill>
                  <a:srgbClr val="000000"/>
                </a:solidFill>
                <a:effectLst/>
                <a:latin typeface="var(--font-family-body)"/>
                <a:hlinkClick r:id="rId11"/>
              </a:rPr>
              <a:t>https://www.vatican.va/roman_curia/congregations/cfaith/documents/rc_con_cfaith_doc_20201221_nota-vaccini-anticovid_en.html(opens in a new tab)</a:t>
            </a:r>
            <a:endParaRPr lang="en-US" b="0" i="0" dirty="0">
              <a:solidFill>
                <a:srgbClr val="000000"/>
              </a:solidFill>
              <a:effectLst/>
              <a:latin typeface="var(--font-family-body)"/>
            </a:endParaRPr>
          </a:p>
          <a:p>
            <a:pPr algn="l" fontAlgn="base" latinLnBrk="0">
              <a:buFont typeface="Arial" panose="020B0604020202020204" pitchFamily="34" charset="0"/>
              <a:buChar char="•"/>
            </a:pPr>
            <a:r>
              <a:rPr lang="en-US" b="0" i="0" dirty="0">
                <a:solidFill>
                  <a:srgbClr val="000000"/>
                </a:solidFill>
                <a:effectLst/>
                <a:latin typeface="var(--font-family-body)"/>
              </a:rPr>
              <a:t>COVID-19 vaccines:</a:t>
            </a:r>
            <a:br>
              <a:rPr lang="en-US" b="0" i="0" dirty="0">
                <a:solidFill>
                  <a:srgbClr val="000000"/>
                </a:solidFill>
                <a:effectLst/>
                <a:latin typeface="var(--font-family-body)"/>
              </a:rPr>
            </a:br>
            <a:r>
              <a:rPr lang="en-US" b="0" i="0" dirty="0">
                <a:solidFill>
                  <a:srgbClr val="000000"/>
                </a:solidFill>
                <a:effectLst/>
                <a:latin typeface="var(--font-family-body)"/>
                <a:hlinkClick r:id="rId12"/>
              </a:rPr>
              <a:t>https://www.cacatholic.org/CCC-vaccine-moral-acceptability(opens in a new tab)</a:t>
            </a:r>
            <a:endParaRPr lang="en-US" b="0" i="0" dirty="0">
              <a:solidFill>
                <a:srgbClr val="000000"/>
              </a:solidFill>
              <a:effectLst/>
              <a:latin typeface="var(--font-family-body)"/>
            </a:endParaRPr>
          </a:p>
          <a:p>
            <a:pPr algn="l" fontAlgn="base" latinLnBrk="0">
              <a:buFont typeface="Arial" panose="020B0604020202020204" pitchFamily="34" charset="0"/>
              <a:buChar char="•"/>
            </a:pPr>
            <a:r>
              <a:rPr lang="en-US" b="0" i="0" dirty="0">
                <a:solidFill>
                  <a:srgbClr val="000000"/>
                </a:solidFill>
                <a:effectLst/>
                <a:latin typeface="var(--font-family-body)"/>
              </a:rPr>
              <a:t>As a Catholic, should I take the (COVID-19) vaccine?: </a:t>
            </a:r>
            <a:r>
              <a:rPr lang="en-US" b="0" i="0" dirty="0">
                <a:solidFill>
                  <a:srgbClr val="000000"/>
                </a:solidFill>
                <a:effectLst/>
                <a:latin typeface="var(--font-family-body)"/>
                <a:hlinkClick r:id="rId13"/>
              </a:rPr>
              <a:t>https://stfparish.com/pastors-message/as-a-catholic-should-i-take-the-vaccine/(opens in a new tab)</a:t>
            </a:r>
            <a:endParaRPr lang="en-US" b="0" i="0" dirty="0">
              <a:solidFill>
                <a:srgbClr val="000000"/>
              </a:solidFill>
              <a:effectLst/>
              <a:latin typeface="var(--font-family-body)"/>
            </a:endParaRPr>
          </a:p>
          <a:p>
            <a:pPr algn="l" fontAlgn="base" latinLnBrk="0">
              <a:buFont typeface="Arial" panose="020B0604020202020204" pitchFamily="34" charset="0"/>
              <a:buChar char="•"/>
            </a:pPr>
            <a:r>
              <a:rPr lang="en-US" b="0" i="0" dirty="0">
                <a:solidFill>
                  <a:srgbClr val="000000"/>
                </a:solidFill>
                <a:effectLst/>
                <a:latin typeface="var(--font-family-body)"/>
              </a:rPr>
              <a:t>What does the Catholic church teach about vaccines?: </a:t>
            </a:r>
            <a:r>
              <a:rPr lang="en-US" b="0" i="0" dirty="0">
                <a:solidFill>
                  <a:srgbClr val="000000"/>
                </a:solidFill>
                <a:effectLst/>
                <a:latin typeface="var(--font-family-body)"/>
                <a:hlinkClick r:id="rId14"/>
              </a:rPr>
              <a:t>https://angelusnews.com/news/life-family/what-does-the-catholic-church-teach-about-vaccines/ (opens in a new tab)</a:t>
            </a:r>
            <a:endParaRPr lang="en-US" b="0" i="0" dirty="0">
              <a:solidFill>
                <a:srgbClr val="000000"/>
              </a:solidFill>
              <a:effectLst/>
              <a:latin typeface="var(--font-family-body)"/>
            </a:endParaRPr>
          </a:p>
          <a:p>
            <a:pPr algn="l" fontAlgn="base" latinLnBrk="0">
              <a:buFont typeface="Arial" panose="020B0604020202020204" pitchFamily="34" charset="0"/>
              <a:buChar char="•"/>
            </a:pPr>
            <a:r>
              <a:rPr lang="en-US" b="0" i="0" dirty="0">
                <a:solidFill>
                  <a:srgbClr val="000000"/>
                </a:solidFill>
                <a:effectLst/>
                <a:latin typeface="var(--font-family-body)"/>
              </a:rPr>
              <a:t>Ethics &amp; Medics - Vaccines Originating in Abortion: </a:t>
            </a:r>
            <a:r>
              <a:rPr lang="en-US" b="0" i="0" dirty="0">
                <a:solidFill>
                  <a:srgbClr val="000000"/>
                </a:solidFill>
                <a:effectLst/>
                <a:latin typeface="var(--font-family-body)"/>
                <a:hlinkClick r:id="rId15"/>
              </a:rPr>
              <a:t>https://www.immunize.org/talking-about-vaccines/furton.pdf(opens in a new tab)</a:t>
            </a:r>
            <a:endParaRPr lang="en-US" b="0" i="0" dirty="0">
              <a:solidFill>
                <a:srgbClr val="000000"/>
              </a:solidFill>
              <a:effectLst/>
              <a:latin typeface="var(--font-family-body)"/>
            </a:endParaRPr>
          </a:p>
          <a:p>
            <a:pPr algn="l" fontAlgn="base" latinLnBrk="0"/>
            <a:r>
              <a:rPr lang="en-US" b="1" i="0" dirty="0">
                <a:solidFill>
                  <a:srgbClr val="2580CC"/>
                </a:solidFill>
                <a:effectLst/>
                <a:latin typeface="var(--font-family-head)"/>
              </a:rPr>
              <a:t>Islam</a:t>
            </a:r>
            <a:endParaRPr lang="en-US" b="1" i="0" dirty="0">
              <a:solidFill>
                <a:srgbClr val="000000"/>
              </a:solidFill>
              <a:effectLst/>
              <a:latin typeface="merriweather" panose="00000500000000000000" pitchFamily="2" charset="0"/>
            </a:endParaRPr>
          </a:p>
          <a:p>
            <a:pPr algn="l" fontAlgn="base" latinLnBrk="0">
              <a:buFont typeface="Arial" panose="020B0604020202020204" pitchFamily="34" charset="0"/>
              <a:buChar char="•"/>
            </a:pPr>
            <a:r>
              <a:rPr lang="en-US" b="0" i="0" dirty="0">
                <a:solidFill>
                  <a:srgbClr val="000000"/>
                </a:solidFill>
                <a:effectLst/>
                <a:latin typeface="var(--font-family-body)"/>
              </a:rPr>
              <a:t>Interview with an Imam: </a:t>
            </a:r>
            <a:br>
              <a:rPr lang="en-US" b="0" i="0" dirty="0">
                <a:solidFill>
                  <a:srgbClr val="000000"/>
                </a:solidFill>
                <a:effectLst/>
                <a:latin typeface="var(--font-family-body)"/>
              </a:rPr>
            </a:br>
            <a:r>
              <a:rPr lang="en-US" b="0" i="0" dirty="0">
                <a:solidFill>
                  <a:srgbClr val="000000"/>
                </a:solidFill>
                <a:effectLst/>
                <a:latin typeface="var(--font-family-body)"/>
                <a:hlinkClick r:id="rId16"/>
              </a:rPr>
              <a:t>https://ifyc.org/article/faith-and-covid-19-vaccine-muslims-were-among-first-believe-vaccines(opens in a new tab)</a:t>
            </a:r>
            <a:r>
              <a:rPr lang="en-US" b="0" i="0" dirty="0">
                <a:solidFill>
                  <a:srgbClr val="000000"/>
                </a:solidFill>
                <a:effectLst/>
                <a:latin typeface="var(--font-family-body)"/>
              </a:rPr>
              <a:t> </a:t>
            </a:r>
          </a:p>
          <a:p>
            <a:pPr algn="l" fontAlgn="base" latinLnBrk="0">
              <a:buFont typeface="Arial" panose="020B0604020202020204" pitchFamily="34" charset="0"/>
              <a:buChar char="•"/>
            </a:pPr>
            <a:r>
              <a:rPr lang="en-US" b="0" i="0" dirty="0">
                <a:solidFill>
                  <a:srgbClr val="000000"/>
                </a:solidFill>
                <a:effectLst/>
                <a:latin typeface="var(--font-family-body)"/>
              </a:rPr>
              <a:t>For Muslims wary of the Covid vaccine: there's every religious reason not to be:</a:t>
            </a:r>
            <a:br>
              <a:rPr lang="en-US" b="0" i="0" dirty="0">
                <a:solidFill>
                  <a:srgbClr val="000000"/>
                </a:solidFill>
                <a:effectLst/>
                <a:latin typeface="var(--font-family-body)"/>
              </a:rPr>
            </a:br>
            <a:r>
              <a:rPr lang="en-US" b="0" i="0" dirty="0">
                <a:solidFill>
                  <a:srgbClr val="000000"/>
                </a:solidFill>
                <a:effectLst/>
                <a:latin typeface="var(--font-family-body)"/>
                <a:hlinkClick r:id="rId17"/>
              </a:rPr>
              <a:t>https://www.theguardian.com/commentisfree/2021/feb/18/muslims-wary-covid-vaccine-religious-reason(opens in a new tab)</a:t>
            </a:r>
            <a:r>
              <a:rPr lang="en-US" b="0" i="0" dirty="0">
                <a:solidFill>
                  <a:srgbClr val="000000"/>
                </a:solidFill>
                <a:effectLst/>
                <a:latin typeface="var(--font-family-body)"/>
              </a:rPr>
              <a:t> </a:t>
            </a:r>
          </a:p>
          <a:p>
            <a:pPr algn="l" fontAlgn="base" latinLnBrk="0">
              <a:buFont typeface="Arial" panose="020B0604020202020204" pitchFamily="34" charset="0"/>
              <a:buChar char="•"/>
            </a:pPr>
            <a:r>
              <a:rPr lang="en-US" b="0" i="0" dirty="0">
                <a:solidFill>
                  <a:srgbClr val="000000"/>
                </a:solidFill>
                <a:effectLst/>
                <a:latin typeface="var(--font-family-body)"/>
              </a:rPr>
              <a:t>As A Muslim Doctor, I Don’t Say Vaccination Is Permissible, I say it is Obligatory:</a:t>
            </a:r>
            <a:br>
              <a:rPr lang="en-US" b="0" i="0" dirty="0">
                <a:solidFill>
                  <a:srgbClr val="000000"/>
                </a:solidFill>
                <a:effectLst/>
                <a:latin typeface="var(--font-family-body)"/>
              </a:rPr>
            </a:br>
            <a:r>
              <a:rPr lang="en-US" b="0" i="0" dirty="0">
                <a:solidFill>
                  <a:srgbClr val="000000"/>
                </a:solidFill>
                <a:effectLst/>
                <a:latin typeface="var(--font-family-body)"/>
                <a:hlinkClick r:id="rId18"/>
              </a:rPr>
              <a:t>https://ifyc.org/article/muslim-doctor-i-don-t-say-vaccination-permissible-i-say-it-obligatory</a:t>
            </a:r>
            <a:endParaRPr lang="en-US" b="0" i="0" dirty="0">
              <a:solidFill>
                <a:srgbClr val="000000"/>
              </a:solidFill>
              <a:effectLst/>
              <a:latin typeface="var(--font-family-body)"/>
            </a:endParaRPr>
          </a:p>
          <a:p>
            <a:pPr marL="0" indent="0" algn="l" fontAlgn="base">
              <a:buNone/>
            </a:pPr>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69</a:t>
            </a:fld>
            <a:endParaRPr lang="en-US" dirty="0"/>
          </a:p>
        </p:txBody>
      </p:sp>
    </p:spTree>
    <p:extLst>
      <p:ext uri="{BB962C8B-B14F-4D97-AF65-F5344CB8AC3E}">
        <p14:creationId xmlns:p14="http://schemas.microsoft.com/office/powerpoint/2010/main" val="41432773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Families and Friends</a:t>
            </a:r>
            <a:endParaRPr lang="en-US" dirty="0"/>
          </a:p>
          <a:p>
            <a:r>
              <a:rPr lang="en-US" dirty="0"/>
              <a:t>Vaccines help us prevent spread of infections to our families and others near us.</a:t>
            </a:r>
          </a:p>
          <a:p>
            <a:endParaRPr lang="en-US" dirty="0"/>
          </a:p>
          <a:p>
            <a:r>
              <a:rPr lang="en-US" dirty="0"/>
              <a:t>Keep in mind -- we don't know the medical history of the person next to us during work, play, or worship. They may not be able to fight off a serious infection.</a:t>
            </a:r>
            <a:endParaRPr lang="en-US"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A8C381D7-3B13-4034-B734-D087811E7B1C}" type="slidenum">
              <a:rPr lang="en-US" smtClean="0"/>
              <a:t>10</a:t>
            </a:fld>
            <a:endParaRPr lang="en-US"/>
          </a:p>
        </p:txBody>
      </p:sp>
    </p:spTree>
    <p:extLst>
      <p:ext uri="{BB962C8B-B14F-4D97-AF65-F5344CB8AC3E}">
        <p14:creationId xmlns:p14="http://schemas.microsoft.com/office/powerpoint/2010/main" val="310857640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b="0" i="0" dirty="0">
                <a:solidFill>
                  <a:srgbClr val="000000"/>
                </a:solidFill>
                <a:effectLst/>
                <a:latin typeface="Merriweather" panose="00000500000000000000" pitchFamily="2" charset="0"/>
              </a:rPr>
              <a:t>Please visit us at </a:t>
            </a:r>
            <a:r>
              <a:rPr lang="en-US" b="0" i="0" dirty="0">
                <a:effectLst/>
                <a:latin typeface="Merriweather" panose="00000500000000000000" pitchFamily="2" charset="0"/>
                <a:hlinkClick r:id="rId3"/>
              </a:rPr>
              <a:t>https://www.immunizekansascoalition.org/</a:t>
            </a:r>
            <a:endParaRPr lang="en-US" b="0" i="0" dirty="0">
              <a:solidFill>
                <a:srgbClr val="000000"/>
              </a:solidFill>
              <a:effectLst/>
              <a:latin typeface="Merriweather" panose="00000500000000000000" pitchFamily="2" charset="0"/>
            </a:endParaRPr>
          </a:p>
          <a:p>
            <a:pPr fontAlgn="base"/>
            <a:r>
              <a:rPr lang="en-US" b="0" i="0" dirty="0">
                <a:solidFill>
                  <a:srgbClr val="000000"/>
                </a:solidFill>
                <a:effectLst/>
                <a:latin typeface="Merriweather" panose="00000500000000000000" pitchFamily="2" charset="0"/>
              </a:rPr>
              <a:t>Check out </a:t>
            </a:r>
            <a:r>
              <a:rPr lang="en-US" b="0" i="0" dirty="0">
                <a:effectLst/>
                <a:latin typeface="Merriweather" panose="00000500000000000000" pitchFamily="2" charset="0"/>
                <a:hlinkClick r:id="rId4"/>
              </a:rPr>
              <a:t>https://www.voicesforvaccines.org/resources/</a:t>
            </a:r>
            <a:r>
              <a:rPr lang="en-US" b="0" i="0" dirty="0">
                <a:effectLst/>
                <a:latin typeface="var(--font-family-body)"/>
                <a:hlinkClick r:id="rId4"/>
              </a:rPr>
              <a:t>(opens in a new tab)</a:t>
            </a:r>
            <a:r>
              <a:rPr lang="en-US" b="0" i="0" dirty="0">
                <a:solidFill>
                  <a:srgbClr val="000000"/>
                </a:solidFill>
                <a:effectLst/>
                <a:latin typeface="Merriweather" panose="00000500000000000000" pitchFamily="2" charset="0"/>
              </a:rPr>
              <a:t> </a:t>
            </a:r>
            <a:br>
              <a:rPr lang="en-US" dirty="0">
                <a:effectLst/>
              </a:rPr>
            </a:br>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70</a:t>
            </a:fld>
            <a:endParaRPr lang="en-US" dirty="0"/>
          </a:p>
        </p:txBody>
      </p:sp>
    </p:spTree>
    <p:extLst>
      <p:ext uri="{BB962C8B-B14F-4D97-AF65-F5344CB8AC3E}">
        <p14:creationId xmlns:p14="http://schemas.microsoft.com/office/powerpoint/2010/main" val="182057130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latinLnBrk="0"/>
            <a:r>
              <a:rPr lang="en-US" b="1" i="0" dirty="0">
                <a:solidFill>
                  <a:srgbClr val="000000"/>
                </a:solidFill>
                <a:effectLst/>
                <a:latin typeface="merriweather" panose="00000500000000000000" pitchFamily="2" charset="0"/>
              </a:rPr>
              <a:t>More great vaccine websites</a:t>
            </a:r>
          </a:p>
          <a:p>
            <a:pPr algn="l" fontAlgn="base" latinLnBrk="0"/>
            <a:br>
              <a:rPr lang="en-US" b="0" i="0" dirty="0">
                <a:solidFill>
                  <a:srgbClr val="000000"/>
                </a:solidFill>
                <a:effectLst/>
                <a:latin typeface="merriweather" panose="00000500000000000000" pitchFamily="2" charset="0"/>
              </a:rPr>
            </a:br>
            <a:r>
              <a:rPr lang="en-US" b="1" i="0" dirty="0">
                <a:solidFill>
                  <a:srgbClr val="2580CC"/>
                </a:solidFill>
                <a:effectLst/>
                <a:latin typeface="var(--font-family-body)"/>
              </a:rPr>
              <a:t>Vaccine Education Center</a:t>
            </a:r>
            <a:r>
              <a:rPr lang="en-US" b="0" i="0" dirty="0">
                <a:solidFill>
                  <a:srgbClr val="000000"/>
                </a:solidFill>
                <a:effectLst/>
                <a:latin typeface="var(--font-family-body)"/>
              </a:rPr>
              <a:t>: </a:t>
            </a:r>
            <a:r>
              <a:rPr lang="en-US" b="0" i="0" dirty="0">
                <a:solidFill>
                  <a:srgbClr val="000000"/>
                </a:solidFill>
                <a:effectLst/>
                <a:latin typeface="var(--font-family-body)"/>
                <a:hlinkClick r:id="rId3"/>
              </a:rPr>
              <a:t>https://www.chop.edu/centers-programs/vaccine-education-center(opens in a new tab)</a:t>
            </a:r>
            <a:endParaRPr lang="en-US" b="0" i="0" dirty="0">
              <a:solidFill>
                <a:srgbClr val="000000"/>
              </a:solidFill>
              <a:effectLst/>
              <a:latin typeface="merriweather" panose="00000500000000000000" pitchFamily="2" charset="0"/>
            </a:endParaRPr>
          </a:p>
          <a:p>
            <a:pPr algn="l" fontAlgn="base" latinLnBrk="0"/>
            <a:r>
              <a:rPr lang="en-US" b="1" i="0" dirty="0">
                <a:solidFill>
                  <a:srgbClr val="2580CC"/>
                </a:solidFill>
                <a:effectLst/>
                <a:latin typeface="var(--font-family-body)"/>
              </a:rPr>
              <a:t>Immunization Action Coalition: </a:t>
            </a:r>
            <a:r>
              <a:rPr lang="en-US" b="0" i="0" dirty="0">
                <a:solidFill>
                  <a:srgbClr val="000000"/>
                </a:solidFill>
                <a:effectLst/>
                <a:latin typeface="var(--font-family-body)"/>
                <a:hlinkClick r:id="rId4"/>
              </a:rPr>
              <a:t>www.vaccineinformation.org(opens in a new tab)</a:t>
            </a:r>
            <a:endParaRPr lang="en-US" b="0" i="0" dirty="0">
              <a:solidFill>
                <a:srgbClr val="000000"/>
              </a:solidFill>
              <a:effectLst/>
              <a:latin typeface="merriweather" panose="00000500000000000000" pitchFamily="2" charset="0"/>
            </a:endParaRPr>
          </a:p>
          <a:p>
            <a:pPr algn="l" fontAlgn="base" latinLnBrk="0"/>
            <a:r>
              <a:rPr lang="en-US" b="1" i="0" dirty="0">
                <a:solidFill>
                  <a:srgbClr val="2580CC"/>
                </a:solidFill>
                <a:effectLst/>
                <a:latin typeface="var(--font-family-body)"/>
              </a:rPr>
              <a:t>American Academy of Pediatrics</a:t>
            </a:r>
            <a:r>
              <a:rPr lang="en-US" b="0" i="0" dirty="0">
                <a:solidFill>
                  <a:srgbClr val="000000"/>
                </a:solidFill>
                <a:effectLst/>
                <a:latin typeface="var(--font-family-body)"/>
              </a:rPr>
              <a:t>: </a:t>
            </a:r>
            <a:r>
              <a:rPr lang="en-US" sz="1200" dirty="0">
                <a:solidFill>
                  <a:srgbClr val="002060"/>
                </a:solidFill>
                <a:latin typeface="var(--font-family-body)"/>
                <a:hlinkClick r:id="rId5">
                  <a:extLst>
                    <a:ext uri="{A12FA001-AC4F-418D-AE19-62706E023703}">
                      <ahyp:hlinkClr xmlns:ahyp="http://schemas.microsoft.com/office/drawing/2018/hyperlinkcolor" val="tx"/>
                    </a:ext>
                  </a:extLst>
                </a:hlinkClick>
              </a:rPr>
              <a:t>https://www.aap.org/en/patient-care/immunizations</a:t>
            </a:r>
            <a:r>
              <a:rPr lang="en-US" sz="1200" dirty="0">
                <a:solidFill>
                  <a:srgbClr val="002060"/>
                </a:solidFill>
                <a:latin typeface="var(--font-family-body)"/>
              </a:rPr>
              <a:t> </a:t>
            </a:r>
          </a:p>
          <a:p>
            <a:pPr algn="l" fontAlgn="base" latinLnBrk="0"/>
            <a:r>
              <a:rPr lang="en-US" b="1" i="0" dirty="0">
                <a:solidFill>
                  <a:srgbClr val="2580CC"/>
                </a:solidFill>
                <a:effectLst/>
                <a:latin typeface="var(--font-family-body)"/>
              </a:rPr>
              <a:t>Centers for Disease Control and Prevention</a:t>
            </a:r>
            <a:r>
              <a:rPr lang="en-US" b="0" i="0" dirty="0">
                <a:solidFill>
                  <a:srgbClr val="000000"/>
                </a:solidFill>
                <a:effectLst/>
                <a:latin typeface="var(--font-family-body)"/>
              </a:rPr>
              <a:t>: </a:t>
            </a:r>
            <a:r>
              <a:rPr lang="en-US" b="0" i="0" dirty="0">
                <a:solidFill>
                  <a:srgbClr val="000000"/>
                </a:solidFill>
                <a:effectLst/>
                <a:latin typeface="var(--font-family-body)"/>
                <a:hlinkClick r:id="rId6"/>
              </a:rPr>
              <a:t>www.cdc.gov/vaccines(opens in a new tab)</a:t>
            </a:r>
            <a:endParaRPr lang="en-US" b="0" i="0" dirty="0">
              <a:solidFill>
                <a:srgbClr val="000000"/>
              </a:solidFill>
              <a:effectLst/>
              <a:latin typeface="merriweather" panose="00000500000000000000" pitchFamily="2" charset="0"/>
            </a:endParaRPr>
          </a:p>
          <a:p>
            <a:pPr algn="l" fontAlgn="base" latinLnBrk="0"/>
            <a:r>
              <a:rPr lang="en-US" b="1" i="0" dirty="0">
                <a:solidFill>
                  <a:srgbClr val="2580CC"/>
                </a:solidFill>
                <a:effectLst/>
                <a:latin typeface="var(--font-family-body)"/>
              </a:rPr>
              <a:t>Vaccinate Your Family</a:t>
            </a:r>
            <a:r>
              <a:rPr lang="en-US" b="0" i="0" dirty="0">
                <a:solidFill>
                  <a:srgbClr val="000000"/>
                </a:solidFill>
                <a:effectLst/>
                <a:latin typeface="var(--font-family-body)"/>
              </a:rPr>
              <a:t>: </a:t>
            </a:r>
            <a:r>
              <a:rPr lang="en-US" b="0" i="0" dirty="0">
                <a:solidFill>
                  <a:srgbClr val="000000"/>
                </a:solidFill>
                <a:effectLst/>
                <a:latin typeface="var(--font-family-body)"/>
                <a:hlinkClick r:id="rId7"/>
              </a:rPr>
              <a:t>www.vaccinateyourfamily.org(opens in a new tab)</a:t>
            </a:r>
            <a:endParaRPr lang="en-US" b="0" i="0" dirty="0">
              <a:solidFill>
                <a:srgbClr val="000000"/>
              </a:solidFill>
              <a:effectLst/>
              <a:latin typeface="merriweather" panose="00000500000000000000" pitchFamily="2" charset="0"/>
            </a:endParaRPr>
          </a:p>
          <a:p>
            <a:pPr algn="l" fontAlgn="base" latinLnBrk="0"/>
            <a:r>
              <a:rPr lang="en-US" b="1" i="0" dirty="0">
                <a:solidFill>
                  <a:srgbClr val="2580CC"/>
                </a:solidFill>
                <a:effectLst/>
                <a:latin typeface="var(--font-family-body)"/>
              </a:rPr>
              <a:t>The History of Vaccines</a:t>
            </a:r>
            <a:r>
              <a:rPr lang="en-US" b="0" i="0" dirty="0">
                <a:solidFill>
                  <a:srgbClr val="000000"/>
                </a:solidFill>
                <a:effectLst/>
                <a:latin typeface="var(--font-family-body)"/>
              </a:rPr>
              <a:t>: </a:t>
            </a:r>
            <a:r>
              <a:rPr lang="en-US" b="0" i="0" dirty="0">
                <a:solidFill>
                  <a:srgbClr val="000000"/>
                </a:solidFill>
                <a:effectLst/>
                <a:latin typeface="var(--font-family-body)"/>
                <a:hlinkClick r:id="rId8"/>
              </a:rPr>
              <a:t>www.historyofvaccines.org</a:t>
            </a:r>
            <a:endParaRPr lang="en-US" b="0" i="0" dirty="0">
              <a:solidFill>
                <a:srgbClr val="000000"/>
              </a:solidFill>
              <a:effectLst/>
              <a:latin typeface="merriweather" panose="00000500000000000000" pitchFamily="2" charset="0"/>
            </a:endParaRPr>
          </a:p>
          <a:p>
            <a:pPr marL="0" indent="0" algn="l" fontAlgn="base">
              <a:buNone/>
            </a:pPr>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71</a:t>
            </a:fld>
            <a:endParaRPr lang="en-US" dirty="0"/>
          </a:p>
        </p:txBody>
      </p:sp>
    </p:spTree>
    <p:extLst>
      <p:ext uri="{BB962C8B-B14F-4D97-AF65-F5344CB8AC3E}">
        <p14:creationId xmlns:p14="http://schemas.microsoft.com/office/powerpoint/2010/main" val="7608492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Elders</a:t>
            </a:r>
            <a:endParaRPr lang="en-US" dirty="0"/>
          </a:p>
          <a:p>
            <a:r>
              <a:rPr lang="en-US" dirty="0"/>
              <a:t>Some infections, for example flu, take a big toll on people ages 65 and older. </a:t>
            </a:r>
            <a:endParaRPr lang="en-US" dirty="0">
              <a:cs typeface="Calibri"/>
            </a:endParaRPr>
          </a:p>
          <a:p>
            <a:r>
              <a:rPr lang="en-US" dirty="0"/>
              <a:t>Even after a grandparent gets the flu vaccine, their immune system may not be strong enough to fight off the virus 100% 0f the time. If the people around them (including children) get the vaccine, that reduces their risk of exposure.</a:t>
            </a:r>
            <a:endParaRPr lang="en-US"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A8C381D7-3B13-4034-B734-D087811E7B1C}" type="slidenum">
              <a:rPr lang="en-US" smtClean="0"/>
              <a:t>11</a:t>
            </a:fld>
            <a:endParaRPr lang="en-US"/>
          </a:p>
        </p:txBody>
      </p:sp>
    </p:spTree>
    <p:extLst>
      <p:ext uri="{BB962C8B-B14F-4D97-AF65-F5344CB8AC3E}">
        <p14:creationId xmlns:p14="http://schemas.microsoft.com/office/powerpoint/2010/main" val="39357952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90000"/>
              </a:lnSpc>
              <a:spcBef>
                <a:spcPts val="1000"/>
              </a:spcBef>
              <a:buFont typeface="Arial"/>
              <a:buChar char="•"/>
            </a:pPr>
            <a:r>
              <a:rPr lang="en-US" dirty="0">
                <a:ea typeface="Calibri"/>
                <a:cs typeface="Calibri"/>
              </a:rPr>
              <a:t>Community</a:t>
            </a:r>
            <a:r>
              <a:rPr lang="en-US" dirty="0"/>
              <a:t> immunity: the protection offered to everyone in a community by high vaccination rates. When enough people are immunized against a given disease, it’s difficult for the disease to spread in the community.</a:t>
            </a:r>
          </a:p>
          <a:p>
            <a:pPr marL="171450" indent="-171450">
              <a:lnSpc>
                <a:spcPct val="90000"/>
              </a:lnSpc>
              <a:spcBef>
                <a:spcPts val="1000"/>
              </a:spcBef>
              <a:buFont typeface="Arial"/>
              <a:buChar char="•"/>
            </a:pPr>
            <a:r>
              <a:rPr lang="en-US" dirty="0"/>
              <a:t>This offers some protection to people who are unable to receive vaccinations—including newborns and those with certain cancers or autoimmune disease—by reducing the likelihood they'll be exposed to the disease.</a:t>
            </a:r>
          </a:p>
          <a:p>
            <a:pPr marL="171450" indent="-171450">
              <a:lnSpc>
                <a:spcPct val="90000"/>
              </a:lnSpc>
              <a:spcBef>
                <a:spcPts val="1000"/>
              </a:spcBef>
              <a:buFont typeface="Arial"/>
              <a:buChar char="•"/>
            </a:pPr>
            <a:endParaRPr lang="en-US" dirty="0">
              <a:ea typeface="Calibri"/>
              <a:cs typeface="Calibri"/>
            </a:endParaRPr>
          </a:p>
          <a:p>
            <a:r>
              <a:rPr lang="en-US" b="1" dirty="0"/>
              <a:t>Top box</a:t>
            </a:r>
            <a:r>
              <a:rPr lang="en-US" dirty="0"/>
              <a:t>: This shows an outbreak in a community in which a few people are infected (shown in red) and the rest are healthy but not immunized (shown in blue); the illness spreads freely through the population. </a:t>
            </a:r>
          </a:p>
          <a:p>
            <a:r>
              <a:rPr lang="en-US" b="1" dirty="0"/>
              <a:t>Middle box:</a:t>
            </a:r>
            <a:r>
              <a:rPr lang="en-US" dirty="0"/>
              <a:t> This shows a population where a small number have been immunized (shown in yellow). Those not immunized become infected while those immunized do not. </a:t>
            </a:r>
          </a:p>
          <a:p>
            <a:r>
              <a:rPr lang="en-US" b="1" dirty="0"/>
              <a:t>Bottom box</a:t>
            </a:r>
            <a:r>
              <a:rPr lang="en-US" dirty="0"/>
              <a:t>: In this case, a large proportion of the population have been immunized. This prevents the illness from spreading much, including to not immunized people. </a:t>
            </a:r>
            <a:endParaRPr lang="en-US" dirty="0">
              <a:cs typeface="Calibri"/>
            </a:endParaRPr>
          </a:p>
          <a:p>
            <a:r>
              <a:rPr lang="en-US" dirty="0"/>
              <a:t>In the first two examples, most healthy  not immunized people become infected, whereas in the bottom example only one fourth of the healthy  not immunized people become infected.</a:t>
            </a:r>
            <a:endParaRPr lang="en-US" dirty="0">
              <a:cs typeface="Calibri"/>
            </a:endParaRPr>
          </a:p>
          <a:p>
            <a:pPr marL="0" indent="0">
              <a:lnSpc>
                <a:spcPct val="90000"/>
              </a:lnSpc>
              <a:spcBef>
                <a:spcPts val="1000"/>
              </a:spcBef>
              <a:buFont typeface="Arial"/>
              <a:buNone/>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A8C381D7-3B13-4034-B734-D087811E7B1C}" type="slidenum">
              <a:rPr lang="en-US" smtClean="0"/>
              <a:t>12</a:t>
            </a:fld>
            <a:endParaRPr lang="en-US"/>
          </a:p>
        </p:txBody>
      </p:sp>
    </p:spTree>
    <p:extLst>
      <p:ext uri="{BB962C8B-B14F-4D97-AF65-F5344CB8AC3E}">
        <p14:creationId xmlns:p14="http://schemas.microsoft.com/office/powerpoint/2010/main" val="19624739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13</a:t>
            </a:fld>
            <a:endParaRPr lang="en-US"/>
          </a:p>
        </p:txBody>
      </p:sp>
    </p:spTree>
    <p:extLst>
      <p:ext uri="{BB962C8B-B14F-4D97-AF65-F5344CB8AC3E}">
        <p14:creationId xmlns:p14="http://schemas.microsoft.com/office/powerpoint/2010/main" val="4081773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oleObject" Target="../embeddings/oleObject66.bin"/><Relationship Id="rId2" Type="http://schemas.openxmlformats.org/officeDocument/2006/relationships/slideMaster" Target="../slideMasters/slideMaster2.xml"/><Relationship Id="rId1" Type="http://schemas.openxmlformats.org/officeDocument/2006/relationships/tags" Target="../tags/tag109.xml"/><Relationship Id="rId4" Type="http://schemas.openxmlformats.org/officeDocument/2006/relationships/image" Target="../media/image7.emf"/></Relationships>
</file>

<file path=ppt/slideLayouts/_rels/slideLayout101.xml.rels><?xml version="1.0" encoding="UTF-8" standalone="yes"?>
<Relationships xmlns="http://schemas.openxmlformats.org/package/2006/relationships"><Relationship Id="rId3" Type="http://schemas.openxmlformats.org/officeDocument/2006/relationships/oleObject" Target="../embeddings/oleObject67.bin"/><Relationship Id="rId2" Type="http://schemas.openxmlformats.org/officeDocument/2006/relationships/slideMaster" Target="../slideMasters/slideMaster2.xml"/><Relationship Id="rId1" Type="http://schemas.openxmlformats.org/officeDocument/2006/relationships/tags" Target="../tags/tag110.xml"/><Relationship Id="rId4" Type="http://schemas.openxmlformats.org/officeDocument/2006/relationships/image" Target="../media/image7.emf"/></Relationships>
</file>

<file path=ppt/slideLayouts/_rels/slideLayout102.xml.rels><?xml version="1.0" encoding="UTF-8" standalone="yes"?>
<Relationships xmlns="http://schemas.openxmlformats.org/package/2006/relationships"><Relationship Id="rId3" Type="http://schemas.openxmlformats.org/officeDocument/2006/relationships/oleObject" Target="../embeddings/oleObject68.bin"/><Relationship Id="rId2" Type="http://schemas.openxmlformats.org/officeDocument/2006/relationships/slideMaster" Target="../slideMasters/slideMaster2.xml"/><Relationship Id="rId1" Type="http://schemas.openxmlformats.org/officeDocument/2006/relationships/tags" Target="../tags/tag111.xml"/><Relationship Id="rId5" Type="http://schemas.openxmlformats.org/officeDocument/2006/relationships/image" Target="../media/image6.png"/><Relationship Id="rId4" Type="http://schemas.openxmlformats.org/officeDocument/2006/relationships/image" Target="../media/image5.emf"/></Relationships>
</file>

<file path=ppt/slideLayouts/_rels/slideLayout103.xml.rels><?xml version="1.0" encoding="UTF-8" standalone="yes"?>
<Relationships xmlns="http://schemas.openxmlformats.org/package/2006/relationships"><Relationship Id="rId3" Type="http://schemas.openxmlformats.org/officeDocument/2006/relationships/oleObject" Target="../embeddings/oleObject69.bin"/><Relationship Id="rId2" Type="http://schemas.openxmlformats.org/officeDocument/2006/relationships/slideMaster" Target="../slideMasters/slideMaster2.xml"/><Relationship Id="rId1" Type="http://schemas.openxmlformats.org/officeDocument/2006/relationships/tags" Target="../tags/tag112.xml"/><Relationship Id="rId4" Type="http://schemas.openxmlformats.org/officeDocument/2006/relationships/image" Target="../media/image7.emf"/></Relationships>
</file>

<file path=ppt/slideLayouts/_rels/slideLayout10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14.xml"/><Relationship Id="rId1" Type="http://schemas.openxmlformats.org/officeDocument/2006/relationships/tags" Target="../tags/tag113.xml"/><Relationship Id="rId5" Type="http://schemas.openxmlformats.org/officeDocument/2006/relationships/image" Target="../media/image4.emf"/><Relationship Id="rId4" Type="http://schemas.openxmlformats.org/officeDocument/2006/relationships/oleObject" Target="../embeddings/oleObject70.bin"/></Relationships>
</file>

<file path=ppt/slideLayouts/_rels/slideLayout105.xml.rels><?xml version="1.0" encoding="UTF-8" standalone="yes"?>
<Relationships xmlns="http://schemas.openxmlformats.org/package/2006/relationships"><Relationship Id="rId3" Type="http://schemas.openxmlformats.org/officeDocument/2006/relationships/oleObject" Target="../embeddings/oleObject71.bin"/><Relationship Id="rId2" Type="http://schemas.openxmlformats.org/officeDocument/2006/relationships/slideMaster" Target="../slideMasters/slideMaster2.xml"/><Relationship Id="rId1" Type="http://schemas.openxmlformats.org/officeDocument/2006/relationships/tags" Target="../tags/tag115.xml"/><Relationship Id="rId4" Type="http://schemas.openxmlformats.org/officeDocument/2006/relationships/image" Target="../media/image4.emf"/></Relationships>
</file>

<file path=ppt/slideLayouts/_rels/slideLayout106.xml.rels><?xml version="1.0" encoding="UTF-8" standalone="yes"?>
<Relationships xmlns="http://schemas.openxmlformats.org/package/2006/relationships"><Relationship Id="rId3" Type="http://schemas.openxmlformats.org/officeDocument/2006/relationships/oleObject" Target="../embeddings/oleObject72.bin"/><Relationship Id="rId2" Type="http://schemas.openxmlformats.org/officeDocument/2006/relationships/slideMaster" Target="../slideMasters/slideMaster2.xml"/><Relationship Id="rId1" Type="http://schemas.openxmlformats.org/officeDocument/2006/relationships/tags" Target="../tags/tag116.xml"/><Relationship Id="rId4" Type="http://schemas.openxmlformats.org/officeDocument/2006/relationships/image" Target="../media/image4.emf"/></Relationships>
</file>

<file path=ppt/slideLayouts/_rels/slideLayout107.xml.rels><?xml version="1.0" encoding="UTF-8" standalone="yes"?>
<Relationships xmlns="http://schemas.openxmlformats.org/package/2006/relationships"><Relationship Id="rId3" Type="http://schemas.openxmlformats.org/officeDocument/2006/relationships/oleObject" Target="../embeddings/oleObject73.bin"/><Relationship Id="rId2" Type="http://schemas.openxmlformats.org/officeDocument/2006/relationships/slideMaster" Target="../slideMasters/slideMaster2.xml"/><Relationship Id="rId1" Type="http://schemas.openxmlformats.org/officeDocument/2006/relationships/tags" Target="../tags/tag117.xml"/><Relationship Id="rId5" Type="http://schemas.openxmlformats.org/officeDocument/2006/relationships/image" Target="../media/image11.png"/><Relationship Id="rId4" Type="http://schemas.openxmlformats.org/officeDocument/2006/relationships/image" Target="../media/image4.emf"/></Relationships>
</file>

<file path=ppt/slideLayouts/_rels/slideLayout10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19.xml"/><Relationship Id="rId1" Type="http://schemas.openxmlformats.org/officeDocument/2006/relationships/tags" Target="../tags/tag118.xml"/><Relationship Id="rId5" Type="http://schemas.openxmlformats.org/officeDocument/2006/relationships/image" Target="../media/image4.emf"/><Relationship Id="rId4" Type="http://schemas.openxmlformats.org/officeDocument/2006/relationships/oleObject" Target="../embeddings/oleObject74.bin"/></Relationships>
</file>

<file path=ppt/slideLayouts/_rels/slideLayout109.xml.rels><?xml version="1.0" encoding="UTF-8" standalone="yes"?>
<Relationships xmlns="http://schemas.openxmlformats.org/package/2006/relationships"><Relationship Id="rId3" Type="http://schemas.openxmlformats.org/officeDocument/2006/relationships/oleObject" Target="../embeddings/oleObject75.bin"/><Relationship Id="rId2" Type="http://schemas.openxmlformats.org/officeDocument/2006/relationships/slideMaster" Target="../slideMasters/slideMaster2.xml"/><Relationship Id="rId1" Type="http://schemas.openxmlformats.org/officeDocument/2006/relationships/tags" Target="../tags/tag120.xml"/><Relationship Id="rId4" Type="http://schemas.openxmlformats.org/officeDocument/2006/relationships/image" Target="../media/image4.emf"/></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oleObject" Target="../embeddings/oleObject76.bin"/><Relationship Id="rId2" Type="http://schemas.openxmlformats.org/officeDocument/2006/relationships/slideMaster" Target="../slideMasters/slideMaster2.xml"/><Relationship Id="rId1" Type="http://schemas.openxmlformats.org/officeDocument/2006/relationships/tags" Target="../tags/tag121.xml"/><Relationship Id="rId4" Type="http://schemas.openxmlformats.org/officeDocument/2006/relationships/image" Target="../media/image4.emf"/></Relationships>
</file>

<file path=ppt/slideLayouts/_rels/slideLayout111.xml.rels><?xml version="1.0" encoding="UTF-8" standalone="yes"?>
<Relationships xmlns="http://schemas.openxmlformats.org/package/2006/relationships"><Relationship Id="rId3" Type="http://schemas.openxmlformats.org/officeDocument/2006/relationships/oleObject" Target="../embeddings/oleObject77.bin"/><Relationship Id="rId2" Type="http://schemas.openxmlformats.org/officeDocument/2006/relationships/slideMaster" Target="../slideMasters/slideMaster2.xml"/><Relationship Id="rId1" Type="http://schemas.openxmlformats.org/officeDocument/2006/relationships/tags" Target="../tags/tag122.xml"/><Relationship Id="rId5" Type="http://schemas.openxmlformats.org/officeDocument/2006/relationships/image" Target="../media/image11.png"/><Relationship Id="rId4" Type="http://schemas.openxmlformats.org/officeDocument/2006/relationships/image" Target="../media/image4.emf"/></Relationships>
</file>

<file path=ppt/slideLayouts/_rels/slideLayout112.xml.rels><?xml version="1.0" encoding="UTF-8" standalone="yes"?>
<Relationships xmlns="http://schemas.openxmlformats.org/package/2006/relationships"><Relationship Id="rId3" Type="http://schemas.openxmlformats.org/officeDocument/2006/relationships/oleObject" Target="../embeddings/oleObject78.bin"/><Relationship Id="rId2" Type="http://schemas.openxmlformats.org/officeDocument/2006/relationships/slideMaster" Target="../slideMasters/slideMaster2.xml"/><Relationship Id="rId1" Type="http://schemas.openxmlformats.org/officeDocument/2006/relationships/tags" Target="../tags/tag123.xml"/><Relationship Id="rId5" Type="http://schemas.openxmlformats.org/officeDocument/2006/relationships/image" Target="../media/image12.png"/><Relationship Id="rId4" Type="http://schemas.openxmlformats.org/officeDocument/2006/relationships/image" Target="../media/image4.emf"/></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6.png"/><Relationship Id="rId5" Type="http://schemas.openxmlformats.org/officeDocument/2006/relationships/image" Target="../media/image5.emf"/><Relationship Id="rId4" Type="http://schemas.openxmlformats.org/officeDocument/2006/relationships/oleObject" Target="../embeddings/oleObject2.bin"/></Relationships>
</file>

<file path=ppt/slideLayouts/_rels/slideLayout3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8.png"/><Relationship Id="rId5" Type="http://schemas.openxmlformats.org/officeDocument/2006/relationships/image" Target="../media/image7.emf"/><Relationship Id="rId4" Type="http://schemas.openxmlformats.org/officeDocument/2006/relationships/oleObject" Target="../embeddings/oleObject3.bin"/></Relationships>
</file>

<file path=ppt/slideLayouts/_rels/slideLayout3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9.png"/><Relationship Id="rId5" Type="http://schemas.openxmlformats.org/officeDocument/2006/relationships/image" Target="../media/image7.emf"/><Relationship Id="rId4" Type="http://schemas.openxmlformats.org/officeDocument/2006/relationships/oleObject" Target="../embeddings/oleObject4.bin"/></Relationships>
</file>

<file path=ppt/slideLayouts/_rels/slideLayout3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2.xml"/><Relationship Id="rId1" Type="http://schemas.openxmlformats.org/officeDocument/2006/relationships/tags" Target="../tags/tag9.xml"/><Relationship Id="rId5" Type="http://schemas.openxmlformats.org/officeDocument/2006/relationships/image" Target="../media/image9.png"/><Relationship Id="rId4" Type="http://schemas.openxmlformats.org/officeDocument/2006/relationships/image" Target="../media/image7.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9.png"/><Relationship Id="rId5" Type="http://schemas.openxmlformats.org/officeDocument/2006/relationships/image" Target="../media/image7.emf"/><Relationship Id="rId4" Type="http://schemas.openxmlformats.org/officeDocument/2006/relationships/oleObject" Target="../embeddings/oleObject6.bin"/></Relationships>
</file>

<file path=ppt/slideLayouts/_rels/slideLayout41.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2.xml"/><Relationship Id="rId1" Type="http://schemas.openxmlformats.org/officeDocument/2006/relationships/tags" Target="../tags/tag12.xml"/><Relationship Id="rId5" Type="http://schemas.openxmlformats.org/officeDocument/2006/relationships/image" Target="../media/image9.png"/><Relationship Id="rId4" Type="http://schemas.openxmlformats.org/officeDocument/2006/relationships/image" Target="../media/image7.emf"/></Relationships>
</file>

<file path=ppt/slideLayouts/_rels/slideLayout4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10.png"/><Relationship Id="rId5" Type="http://schemas.openxmlformats.org/officeDocument/2006/relationships/image" Target="../media/image7.emf"/><Relationship Id="rId4" Type="http://schemas.openxmlformats.org/officeDocument/2006/relationships/oleObject" Target="../embeddings/oleObject8.bin"/></Relationships>
</file>

<file path=ppt/slideLayouts/_rels/slideLayout4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image" Target="../media/image7.emf"/><Relationship Id="rId4" Type="http://schemas.openxmlformats.org/officeDocument/2006/relationships/oleObject" Target="../embeddings/oleObject9.bin"/></Relationships>
</file>

<file path=ppt/slideLayouts/_rels/slideLayout44.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2.xml"/><Relationship Id="rId1" Type="http://schemas.openxmlformats.org/officeDocument/2006/relationships/tags" Target="../tags/tag17.xml"/><Relationship Id="rId5" Type="http://schemas.openxmlformats.org/officeDocument/2006/relationships/image" Target="../media/image10.png"/><Relationship Id="rId4" Type="http://schemas.openxmlformats.org/officeDocument/2006/relationships/image" Target="../media/image7.emf"/></Relationships>
</file>

<file path=ppt/slideLayouts/_rels/slideLayout4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9.xml"/><Relationship Id="rId1" Type="http://schemas.openxmlformats.org/officeDocument/2006/relationships/tags" Target="../tags/tag18.xml"/><Relationship Id="rId5" Type="http://schemas.openxmlformats.org/officeDocument/2006/relationships/image" Target="../media/image7.emf"/><Relationship Id="rId4" Type="http://schemas.openxmlformats.org/officeDocument/2006/relationships/oleObject" Target="../embeddings/oleObject11.bin"/></Relationships>
</file>

<file path=ppt/slideLayouts/_rels/slideLayout4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1.xml"/><Relationship Id="rId1" Type="http://schemas.openxmlformats.org/officeDocument/2006/relationships/tags" Target="../tags/tag20.xml"/><Relationship Id="rId5" Type="http://schemas.openxmlformats.org/officeDocument/2006/relationships/image" Target="../media/image7.emf"/><Relationship Id="rId4" Type="http://schemas.openxmlformats.org/officeDocument/2006/relationships/oleObject" Target="../embeddings/oleObject12.bin"/></Relationships>
</file>

<file path=ppt/slideLayouts/_rels/slideLayout4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3.xml"/><Relationship Id="rId1" Type="http://schemas.openxmlformats.org/officeDocument/2006/relationships/tags" Target="../tags/tag22.xml"/><Relationship Id="rId5" Type="http://schemas.openxmlformats.org/officeDocument/2006/relationships/image" Target="../media/image7.emf"/><Relationship Id="rId4" Type="http://schemas.openxmlformats.org/officeDocument/2006/relationships/oleObject" Target="../embeddings/oleObject13.bin"/></Relationships>
</file>

<file path=ppt/slideLayouts/_rels/slideLayout4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5.xml"/><Relationship Id="rId1" Type="http://schemas.openxmlformats.org/officeDocument/2006/relationships/tags" Target="../tags/tag24.xml"/><Relationship Id="rId5" Type="http://schemas.openxmlformats.org/officeDocument/2006/relationships/image" Target="../media/image7.emf"/><Relationship Id="rId4" Type="http://schemas.openxmlformats.org/officeDocument/2006/relationships/oleObject" Target="../embeddings/oleObject14.bin"/></Relationships>
</file>

<file path=ppt/slideLayouts/_rels/slideLayout4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7.xml"/><Relationship Id="rId1" Type="http://schemas.openxmlformats.org/officeDocument/2006/relationships/tags" Target="../tags/tag26.xml"/><Relationship Id="rId5" Type="http://schemas.openxmlformats.org/officeDocument/2006/relationships/image" Target="../media/image7.emf"/><Relationship Id="rId4" Type="http://schemas.openxmlformats.org/officeDocument/2006/relationships/oleObject" Target="../embeddings/oleObject15.bin"/></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2.xml"/><Relationship Id="rId1" Type="http://schemas.openxmlformats.org/officeDocument/2006/relationships/tags" Target="../tags/tag28.xml"/><Relationship Id="rId4" Type="http://schemas.openxmlformats.org/officeDocument/2006/relationships/image" Target="../media/image7.emf"/></Relationships>
</file>

<file path=ppt/slideLayouts/_rels/slideLayout51.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2.xml"/><Relationship Id="rId1" Type="http://schemas.openxmlformats.org/officeDocument/2006/relationships/tags" Target="../tags/tag29.xml"/><Relationship Id="rId4" Type="http://schemas.openxmlformats.org/officeDocument/2006/relationships/image" Target="../media/image7.emf"/></Relationships>
</file>

<file path=ppt/slideLayouts/_rels/slideLayout5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image" Target="../media/image11.png"/><Relationship Id="rId5" Type="http://schemas.openxmlformats.org/officeDocument/2006/relationships/image" Target="../media/image7.emf"/><Relationship Id="rId4" Type="http://schemas.openxmlformats.org/officeDocument/2006/relationships/oleObject" Target="../embeddings/oleObject18.bin"/></Relationships>
</file>

<file path=ppt/slideLayouts/_rels/slideLayout5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image" Target="../media/image11.png"/><Relationship Id="rId5" Type="http://schemas.openxmlformats.org/officeDocument/2006/relationships/image" Target="../media/image7.emf"/><Relationship Id="rId4" Type="http://schemas.openxmlformats.org/officeDocument/2006/relationships/oleObject" Target="../embeddings/oleObject19.bin"/></Relationships>
</file>

<file path=ppt/slideLayouts/_rels/slideLayout5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image" Target="../media/image11.png"/><Relationship Id="rId5" Type="http://schemas.openxmlformats.org/officeDocument/2006/relationships/image" Target="../media/image7.emf"/><Relationship Id="rId4" Type="http://schemas.openxmlformats.org/officeDocument/2006/relationships/oleObject" Target="../embeddings/oleObject20.bin"/></Relationships>
</file>

<file path=ppt/slideLayouts/_rels/slideLayout5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image" Target="../media/image11.png"/><Relationship Id="rId5" Type="http://schemas.openxmlformats.org/officeDocument/2006/relationships/image" Target="../media/image7.emf"/><Relationship Id="rId4" Type="http://schemas.openxmlformats.org/officeDocument/2006/relationships/oleObject" Target="../embeddings/oleObject21.bin"/></Relationships>
</file>

<file path=ppt/slideLayouts/_rels/slideLayout5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image" Target="../media/image11.png"/><Relationship Id="rId5" Type="http://schemas.openxmlformats.org/officeDocument/2006/relationships/image" Target="../media/image7.emf"/><Relationship Id="rId4" Type="http://schemas.openxmlformats.org/officeDocument/2006/relationships/oleObject" Target="../embeddings/oleObject22.bin"/></Relationships>
</file>

<file path=ppt/slideLayouts/_rels/slideLayout5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image" Target="../media/image12.png"/><Relationship Id="rId5" Type="http://schemas.openxmlformats.org/officeDocument/2006/relationships/image" Target="../media/image7.emf"/><Relationship Id="rId4" Type="http://schemas.openxmlformats.org/officeDocument/2006/relationships/oleObject" Target="../embeddings/oleObject23.bin"/></Relationships>
</file>

<file path=ppt/slideLayouts/_rels/slideLayout5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image" Target="../media/image13.png"/><Relationship Id="rId5" Type="http://schemas.openxmlformats.org/officeDocument/2006/relationships/image" Target="../media/image7.emf"/><Relationship Id="rId4" Type="http://schemas.openxmlformats.org/officeDocument/2006/relationships/oleObject" Target="../embeddings/oleObject24.bin"/></Relationships>
</file>

<file path=ppt/slideLayouts/_rels/slideLayout5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image" Target="../media/image15.png"/><Relationship Id="rId5" Type="http://schemas.openxmlformats.org/officeDocument/2006/relationships/image" Target="../media/image14.emf"/><Relationship Id="rId4" Type="http://schemas.openxmlformats.org/officeDocument/2006/relationships/oleObject" Target="../embeddings/oleObject25.bin"/></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image" Target="../media/image16.png"/><Relationship Id="rId5" Type="http://schemas.openxmlformats.org/officeDocument/2006/relationships/image" Target="../media/image7.emf"/><Relationship Id="rId4" Type="http://schemas.openxmlformats.org/officeDocument/2006/relationships/oleObject" Target="../embeddings/oleObject26.bin"/></Relationships>
</file>

<file path=ppt/slideLayouts/_rels/slideLayout6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image" Target="../media/image12.png"/><Relationship Id="rId5" Type="http://schemas.openxmlformats.org/officeDocument/2006/relationships/image" Target="../media/image7.emf"/><Relationship Id="rId4" Type="http://schemas.openxmlformats.org/officeDocument/2006/relationships/oleObject" Target="../embeddings/oleObject27.bin"/></Relationships>
</file>

<file path=ppt/slideLayouts/_rels/slideLayout6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image" Target="../media/image17.png"/><Relationship Id="rId5" Type="http://schemas.openxmlformats.org/officeDocument/2006/relationships/image" Target="../media/image7.emf"/><Relationship Id="rId4" Type="http://schemas.openxmlformats.org/officeDocument/2006/relationships/oleObject" Target="../embeddings/oleObject28.bin"/></Relationships>
</file>

<file path=ppt/slideLayouts/_rels/slideLayout6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image" Target="../media/image12.png"/><Relationship Id="rId5" Type="http://schemas.openxmlformats.org/officeDocument/2006/relationships/image" Target="../media/image7.emf"/><Relationship Id="rId4" Type="http://schemas.openxmlformats.org/officeDocument/2006/relationships/oleObject" Target="../embeddings/oleObject29.bin"/></Relationships>
</file>

<file path=ppt/slideLayouts/_rels/slideLayout6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image" Target="../media/image17.png"/><Relationship Id="rId5" Type="http://schemas.openxmlformats.org/officeDocument/2006/relationships/image" Target="../media/image7.emf"/><Relationship Id="rId4" Type="http://schemas.openxmlformats.org/officeDocument/2006/relationships/oleObject" Target="../embeddings/oleObject30.bin"/></Relationships>
</file>

<file path=ppt/slideLayouts/_rels/slideLayout65.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Master" Target="../slideMasters/slideMaster2.xml"/><Relationship Id="rId1" Type="http://schemas.openxmlformats.org/officeDocument/2006/relationships/tags" Target="../tags/tag56.xml"/><Relationship Id="rId4" Type="http://schemas.openxmlformats.org/officeDocument/2006/relationships/image" Target="../media/image7.emf"/></Relationships>
</file>

<file path=ppt/slideLayouts/_rels/slideLayout66.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Master" Target="../slideMasters/slideMaster2.xml"/><Relationship Id="rId1" Type="http://schemas.openxmlformats.org/officeDocument/2006/relationships/tags" Target="../tags/tag57.xml"/><Relationship Id="rId4" Type="http://schemas.openxmlformats.org/officeDocument/2006/relationships/image" Target="../media/image7.emf"/></Relationships>
</file>

<file path=ppt/slideLayouts/_rels/slideLayout67.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Master" Target="../slideMasters/slideMaster2.xml"/><Relationship Id="rId1" Type="http://schemas.openxmlformats.org/officeDocument/2006/relationships/tags" Target="../tags/tag58.xml"/><Relationship Id="rId5" Type="http://schemas.openxmlformats.org/officeDocument/2006/relationships/image" Target="../media/image18.png"/><Relationship Id="rId4" Type="http://schemas.openxmlformats.org/officeDocument/2006/relationships/image" Target="../media/image14.emf"/></Relationships>
</file>

<file path=ppt/slideLayouts/_rels/slideLayout6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60.xml"/><Relationship Id="rId1" Type="http://schemas.openxmlformats.org/officeDocument/2006/relationships/tags" Target="../tags/tag59.xml"/><Relationship Id="rId5" Type="http://schemas.openxmlformats.org/officeDocument/2006/relationships/image" Target="../media/image7.emf"/><Relationship Id="rId4" Type="http://schemas.openxmlformats.org/officeDocument/2006/relationships/oleObject" Target="../embeddings/oleObject34.bin"/></Relationships>
</file>

<file path=ppt/slideLayouts/_rels/slideLayout69.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Master" Target="../slideMasters/slideMaster2.xml"/><Relationship Id="rId1" Type="http://schemas.openxmlformats.org/officeDocument/2006/relationships/tags" Target="../tags/tag61.xml"/><Relationship Id="rId4" Type="http://schemas.openxmlformats.org/officeDocument/2006/relationships/image" Target="../media/image7.em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Master" Target="../slideMasters/slideMaster2.xml"/><Relationship Id="rId1" Type="http://schemas.openxmlformats.org/officeDocument/2006/relationships/tags" Target="../tags/tag62.xml"/><Relationship Id="rId4" Type="http://schemas.openxmlformats.org/officeDocument/2006/relationships/image" Target="../media/image7.emf"/></Relationships>
</file>

<file path=ppt/slideLayouts/_rels/slideLayout71.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Master" Target="../slideMasters/slideMaster2.xml"/><Relationship Id="rId1" Type="http://schemas.openxmlformats.org/officeDocument/2006/relationships/tags" Target="../tags/tag63.xml"/><Relationship Id="rId4" Type="http://schemas.openxmlformats.org/officeDocument/2006/relationships/image" Target="../media/image7.emf"/></Relationships>
</file>

<file path=ppt/slideLayouts/_rels/slideLayout72.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Master" Target="../slideMasters/slideMaster2.xml"/><Relationship Id="rId1" Type="http://schemas.openxmlformats.org/officeDocument/2006/relationships/tags" Target="../tags/tag64.xml"/><Relationship Id="rId5" Type="http://schemas.openxmlformats.org/officeDocument/2006/relationships/image" Target="../media/image6.png"/><Relationship Id="rId4" Type="http://schemas.openxmlformats.org/officeDocument/2006/relationships/image" Target="../media/image5.emf"/></Relationships>
</file>

<file path=ppt/slideLayouts/_rels/slideLayout73.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Master" Target="../slideMasters/slideMaster2.xml"/><Relationship Id="rId1" Type="http://schemas.openxmlformats.org/officeDocument/2006/relationships/tags" Target="../tags/tag65.xml"/><Relationship Id="rId4" Type="http://schemas.openxmlformats.org/officeDocument/2006/relationships/image" Target="../media/image7.emf"/></Relationships>
</file>

<file path=ppt/slideLayouts/_rels/slideLayout74.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slideMaster" Target="../slideMasters/slideMaster2.xml"/><Relationship Id="rId1" Type="http://schemas.openxmlformats.org/officeDocument/2006/relationships/tags" Target="../tags/tag66.xml"/><Relationship Id="rId5" Type="http://schemas.openxmlformats.org/officeDocument/2006/relationships/image" Target="../media/image6.png"/><Relationship Id="rId4" Type="http://schemas.openxmlformats.org/officeDocument/2006/relationships/image" Target="../media/image5.emf"/></Relationships>
</file>

<file path=ppt/slideLayouts/_rels/slideLayout7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68.xml"/><Relationship Id="rId1" Type="http://schemas.openxmlformats.org/officeDocument/2006/relationships/tags" Target="../tags/tag67.xml"/><Relationship Id="rId5" Type="http://schemas.openxmlformats.org/officeDocument/2006/relationships/image" Target="../media/image7.emf"/><Relationship Id="rId4" Type="http://schemas.openxmlformats.org/officeDocument/2006/relationships/oleObject" Target="../embeddings/oleObject41.bin"/></Relationships>
</file>

<file path=ppt/slideLayouts/_rels/slideLayout76.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Master" Target="../slideMasters/slideMaster2.xml"/><Relationship Id="rId1" Type="http://schemas.openxmlformats.org/officeDocument/2006/relationships/tags" Target="../tags/tag69.xml"/><Relationship Id="rId4" Type="http://schemas.openxmlformats.org/officeDocument/2006/relationships/image" Target="../media/image7.emf"/></Relationships>
</file>

<file path=ppt/slideLayouts/_rels/slideLayout7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71.xml"/><Relationship Id="rId1" Type="http://schemas.openxmlformats.org/officeDocument/2006/relationships/tags" Target="../tags/tag70.xml"/><Relationship Id="rId5" Type="http://schemas.openxmlformats.org/officeDocument/2006/relationships/image" Target="../media/image7.emf"/><Relationship Id="rId4" Type="http://schemas.openxmlformats.org/officeDocument/2006/relationships/oleObject" Target="../embeddings/oleObject43.bin"/></Relationships>
</file>

<file path=ppt/slideLayouts/_rels/slideLayout78.xml.rels><?xml version="1.0" encoding="UTF-8" standalone="yes"?>
<Relationships xmlns="http://schemas.openxmlformats.org/package/2006/relationships"><Relationship Id="rId3" Type="http://schemas.openxmlformats.org/officeDocument/2006/relationships/oleObject" Target="../embeddings/oleObject44.bin"/><Relationship Id="rId2" Type="http://schemas.openxmlformats.org/officeDocument/2006/relationships/slideMaster" Target="../slideMasters/slideMaster2.xml"/><Relationship Id="rId1" Type="http://schemas.openxmlformats.org/officeDocument/2006/relationships/tags" Target="../tags/tag72.xml"/><Relationship Id="rId4" Type="http://schemas.openxmlformats.org/officeDocument/2006/relationships/image" Target="../media/image7.emf"/></Relationships>
</file>

<file path=ppt/slideLayouts/_rels/slideLayout79.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Master" Target="../slideMasters/slideMaster2.xml"/><Relationship Id="rId1" Type="http://schemas.openxmlformats.org/officeDocument/2006/relationships/tags" Target="../tags/tag73.xml"/><Relationship Id="rId4" Type="http://schemas.openxmlformats.org/officeDocument/2006/relationships/image" Target="../media/image7.emf"/></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image" Target="../media/image11.png"/><Relationship Id="rId5" Type="http://schemas.openxmlformats.org/officeDocument/2006/relationships/image" Target="../media/image7.emf"/><Relationship Id="rId4" Type="http://schemas.openxmlformats.org/officeDocument/2006/relationships/oleObject" Target="../embeddings/oleObject46.bin"/></Relationships>
</file>

<file path=ppt/slideLayouts/_rels/slideLayout8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77.xml"/><Relationship Id="rId1" Type="http://schemas.openxmlformats.org/officeDocument/2006/relationships/tags" Target="../tags/tag76.xml"/><Relationship Id="rId6" Type="http://schemas.openxmlformats.org/officeDocument/2006/relationships/image" Target="../media/image11.png"/><Relationship Id="rId5" Type="http://schemas.openxmlformats.org/officeDocument/2006/relationships/image" Target="../media/image7.emf"/><Relationship Id="rId4" Type="http://schemas.openxmlformats.org/officeDocument/2006/relationships/oleObject" Target="../embeddings/oleObject47.bin"/></Relationships>
</file>

<file path=ppt/slideLayouts/_rels/slideLayout8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79.xml"/><Relationship Id="rId1" Type="http://schemas.openxmlformats.org/officeDocument/2006/relationships/tags" Target="../tags/tag78.xml"/><Relationship Id="rId6" Type="http://schemas.openxmlformats.org/officeDocument/2006/relationships/image" Target="../media/image11.png"/><Relationship Id="rId5" Type="http://schemas.openxmlformats.org/officeDocument/2006/relationships/image" Target="../media/image7.emf"/><Relationship Id="rId4" Type="http://schemas.openxmlformats.org/officeDocument/2006/relationships/oleObject" Target="../embeddings/oleObject48.bin"/></Relationships>
</file>

<file path=ppt/slideLayouts/_rels/slideLayout8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1.xml"/><Relationship Id="rId1" Type="http://schemas.openxmlformats.org/officeDocument/2006/relationships/tags" Target="../tags/tag80.xml"/><Relationship Id="rId6" Type="http://schemas.openxmlformats.org/officeDocument/2006/relationships/image" Target="../media/image11.png"/><Relationship Id="rId5" Type="http://schemas.openxmlformats.org/officeDocument/2006/relationships/image" Target="../media/image7.emf"/><Relationship Id="rId4" Type="http://schemas.openxmlformats.org/officeDocument/2006/relationships/oleObject" Target="../embeddings/oleObject49.bin"/></Relationships>
</file>

<file path=ppt/slideLayouts/_rels/slideLayout8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3.xml"/><Relationship Id="rId1" Type="http://schemas.openxmlformats.org/officeDocument/2006/relationships/tags" Target="../tags/tag82.xml"/><Relationship Id="rId6" Type="http://schemas.openxmlformats.org/officeDocument/2006/relationships/image" Target="../media/image11.png"/><Relationship Id="rId5" Type="http://schemas.openxmlformats.org/officeDocument/2006/relationships/image" Target="../media/image7.emf"/><Relationship Id="rId4" Type="http://schemas.openxmlformats.org/officeDocument/2006/relationships/oleObject" Target="../embeddings/oleObject50.bin"/></Relationships>
</file>

<file path=ppt/slideLayouts/_rels/slideLayout8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5.xml"/><Relationship Id="rId1" Type="http://schemas.openxmlformats.org/officeDocument/2006/relationships/tags" Target="../tags/tag84.xml"/><Relationship Id="rId6" Type="http://schemas.openxmlformats.org/officeDocument/2006/relationships/image" Target="../media/image11.png"/><Relationship Id="rId5" Type="http://schemas.openxmlformats.org/officeDocument/2006/relationships/image" Target="../media/image7.emf"/><Relationship Id="rId4" Type="http://schemas.openxmlformats.org/officeDocument/2006/relationships/oleObject" Target="../embeddings/oleObject51.bin"/></Relationships>
</file>

<file path=ppt/slideLayouts/_rels/slideLayout8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7.xml"/><Relationship Id="rId1" Type="http://schemas.openxmlformats.org/officeDocument/2006/relationships/tags" Target="../tags/tag86.xml"/><Relationship Id="rId6" Type="http://schemas.openxmlformats.org/officeDocument/2006/relationships/image" Target="../media/image12.png"/><Relationship Id="rId5" Type="http://schemas.openxmlformats.org/officeDocument/2006/relationships/image" Target="../media/image14.emf"/><Relationship Id="rId4" Type="http://schemas.openxmlformats.org/officeDocument/2006/relationships/oleObject" Target="../embeddings/oleObject52.bin"/></Relationships>
</file>

<file path=ppt/slideLayouts/_rels/slideLayout8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9.xml"/><Relationship Id="rId1" Type="http://schemas.openxmlformats.org/officeDocument/2006/relationships/tags" Target="../tags/tag88.xml"/><Relationship Id="rId6" Type="http://schemas.openxmlformats.org/officeDocument/2006/relationships/image" Target="../media/image13.png"/><Relationship Id="rId5" Type="http://schemas.openxmlformats.org/officeDocument/2006/relationships/image" Target="../media/image7.emf"/><Relationship Id="rId4" Type="http://schemas.openxmlformats.org/officeDocument/2006/relationships/oleObject" Target="../embeddings/oleObject53.bin"/></Relationships>
</file>

<file path=ppt/slideLayouts/_rels/slideLayout8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91.xml"/><Relationship Id="rId1" Type="http://schemas.openxmlformats.org/officeDocument/2006/relationships/tags" Target="../tags/tag90.xml"/><Relationship Id="rId6" Type="http://schemas.openxmlformats.org/officeDocument/2006/relationships/image" Target="../media/image15.png"/><Relationship Id="rId5" Type="http://schemas.openxmlformats.org/officeDocument/2006/relationships/image" Target="../media/image7.emf"/><Relationship Id="rId4" Type="http://schemas.openxmlformats.org/officeDocument/2006/relationships/oleObject" Target="../embeddings/oleObject54.bin"/></Relationships>
</file>

<file path=ppt/slideLayouts/_rels/slideLayout8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93.xml"/><Relationship Id="rId1" Type="http://schemas.openxmlformats.org/officeDocument/2006/relationships/tags" Target="../tags/tag92.xml"/><Relationship Id="rId6" Type="http://schemas.openxmlformats.org/officeDocument/2006/relationships/image" Target="../media/image16.png"/><Relationship Id="rId5" Type="http://schemas.openxmlformats.org/officeDocument/2006/relationships/image" Target="../media/image7.emf"/><Relationship Id="rId4" Type="http://schemas.openxmlformats.org/officeDocument/2006/relationships/oleObject" Target="../embeddings/oleObject55.bin"/></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95.xml"/><Relationship Id="rId1" Type="http://schemas.openxmlformats.org/officeDocument/2006/relationships/tags" Target="../tags/tag94.xml"/><Relationship Id="rId6" Type="http://schemas.openxmlformats.org/officeDocument/2006/relationships/image" Target="../media/image12.png"/><Relationship Id="rId5" Type="http://schemas.openxmlformats.org/officeDocument/2006/relationships/image" Target="../media/image7.emf"/><Relationship Id="rId4" Type="http://schemas.openxmlformats.org/officeDocument/2006/relationships/oleObject" Target="../embeddings/oleObject56.bin"/></Relationships>
</file>

<file path=ppt/slideLayouts/_rels/slideLayout9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97.xml"/><Relationship Id="rId1" Type="http://schemas.openxmlformats.org/officeDocument/2006/relationships/tags" Target="../tags/tag96.xml"/><Relationship Id="rId6" Type="http://schemas.openxmlformats.org/officeDocument/2006/relationships/image" Target="../media/image17.png"/><Relationship Id="rId5" Type="http://schemas.openxmlformats.org/officeDocument/2006/relationships/image" Target="../media/image7.emf"/><Relationship Id="rId4" Type="http://schemas.openxmlformats.org/officeDocument/2006/relationships/oleObject" Target="../embeddings/oleObject57.bin"/></Relationships>
</file>

<file path=ppt/slideLayouts/_rels/slideLayout9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99.xml"/><Relationship Id="rId1" Type="http://schemas.openxmlformats.org/officeDocument/2006/relationships/tags" Target="../tags/tag98.xml"/><Relationship Id="rId6" Type="http://schemas.openxmlformats.org/officeDocument/2006/relationships/image" Target="../media/image12.png"/><Relationship Id="rId5" Type="http://schemas.openxmlformats.org/officeDocument/2006/relationships/image" Target="../media/image7.emf"/><Relationship Id="rId4" Type="http://schemas.openxmlformats.org/officeDocument/2006/relationships/oleObject" Target="../embeddings/oleObject58.bin"/></Relationships>
</file>

<file path=ppt/slideLayouts/_rels/slideLayout9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01.xml"/><Relationship Id="rId1" Type="http://schemas.openxmlformats.org/officeDocument/2006/relationships/tags" Target="../tags/tag100.xml"/><Relationship Id="rId6" Type="http://schemas.openxmlformats.org/officeDocument/2006/relationships/image" Target="../media/image17.png"/><Relationship Id="rId5" Type="http://schemas.openxmlformats.org/officeDocument/2006/relationships/image" Target="../media/image7.emf"/><Relationship Id="rId4" Type="http://schemas.openxmlformats.org/officeDocument/2006/relationships/oleObject" Target="../embeddings/oleObject59.bin"/></Relationships>
</file>

<file path=ppt/slideLayouts/_rels/slideLayout94.xml.rels><?xml version="1.0" encoding="UTF-8" standalone="yes"?>
<Relationships xmlns="http://schemas.openxmlformats.org/package/2006/relationships"><Relationship Id="rId3" Type="http://schemas.openxmlformats.org/officeDocument/2006/relationships/oleObject" Target="../embeddings/oleObject60.bin"/><Relationship Id="rId2" Type="http://schemas.openxmlformats.org/officeDocument/2006/relationships/slideMaster" Target="../slideMasters/slideMaster2.xml"/><Relationship Id="rId1" Type="http://schemas.openxmlformats.org/officeDocument/2006/relationships/tags" Target="../tags/tag102.xml"/><Relationship Id="rId4" Type="http://schemas.openxmlformats.org/officeDocument/2006/relationships/image" Target="../media/image7.emf"/></Relationships>
</file>

<file path=ppt/slideLayouts/_rels/slideLayout95.xml.rels><?xml version="1.0" encoding="UTF-8" standalone="yes"?>
<Relationships xmlns="http://schemas.openxmlformats.org/package/2006/relationships"><Relationship Id="rId3" Type="http://schemas.openxmlformats.org/officeDocument/2006/relationships/oleObject" Target="../embeddings/oleObject61.bin"/><Relationship Id="rId2" Type="http://schemas.openxmlformats.org/officeDocument/2006/relationships/slideMaster" Target="../slideMasters/slideMaster2.xml"/><Relationship Id="rId1" Type="http://schemas.openxmlformats.org/officeDocument/2006/relationships/tags" Target="../tags/tag103.xml"/><Relationship Id="rId4" Type="http://schemas.openxmlformats.org/officeDocument/2006/relationships/image" Target="../media/image7.emf"/></Relationships>
</file>

<file path=ppt/slideLayouts/_rels/slideLayout96.xml.rels><?xml version="1.0" encoding="UTF-8" standalone="yes"?>
<Relationships xmlns="http://schemas.openxmlformats.org/package/2006/relationships"><Relationship Id="rId3" Type="http://schemas.openxmlformats.org/officeDocument/2006/relationships/oleObject" Target="../embeddings/oleObject62.bin"/><Relationship Id="rId2" Type="http://schemas.openxmlformats.org/officeDocument/2006/relationships/slideMaster" Target="../slideMasters/slideMaster2.xml"/><Relationship Id="rId1" Type="http://schemas.openxmlformats.org/officeDocument/2006/relationships/tags" Target="../tags/tag104.xml"/><Relationship Id="rId5" Type="http://schemas.openxmlformats.org/officeDocument/2006/relationships/image" Target="../media/image18.png"/><Relationship Id="rId4" Type="http://schemas.openxmlformats.org/officeDocument/2006/relationships/image" Target="../media/image5.emf"/></Relationships>
</file>

<file path=ppt/slideLayouts/_rels/slideLayout9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06.xml"/><Relationship Id="rId1" Type="http://schemas.openxmlformats.org/officeDocument/2006/relationships/tags" Target="../tags/tag105.xml"/><Relationship Id="rId5" Type="http://schemas.openxmlformats.org/officeDocument/2006/relationships/image" Target="../media/image7.emf"/><Relationship Id="rId4" Type="http://schemas.openxmlformats.org/officeDocument/2006/relationships/oleObject" Target="../embeddings/oleObject63.bin"/></Relationships>
</file>

<file path=ppt/slideLayouts/_rels/slideLayout98.xml.rels><?xml version="1.0" encoding="UTF-8" standalone="yes"?>
<Relationships xmlns="http://schemas.openxmlformats.org/package/2006/relationships"><Relationship Id="rId3" Type="http://schemas.openxmlformats.org/officeDocument/2006/relationships/oleObject" Target="../embeddings/oleObject64.bin"/><Relationship Id="rId2" Type="http://schemas.openxmlformats.org/officeDocument/2006/relationships/slideMaster" Target="../slideMasters/slideMaster2.xml"/><Relationship Id="rId1" Type="http://schemas.openxmlformats.org/officeDocument/2006/relationships/tags" Target="../tags/tag107.xml"/><Relationship Id="rId5" Type="http://schemas.openxmlformats.org/officeDocument/2006/relationships/image" Target="../media/image12.png"/><Relationship Id="rId4" Type="http://schemas.openxmlformats.org/officeDocument/2006/relationships/image" Target="../media/image7.emf"/></Relationships>
</file>

<file path=ppt/slideLayouts/_rels/slideLayout99.xml.rels><?xml version="1.0" encoding="UTF-8" standalone="yes"?>
<Relationships xmlns="http://schemas.openxmlformats.org/package/2006/relationships"><Relationship Id="rId3" Type="http://schemas.openxmlformats.org/officeDocument/2006/relationships/oleObject" Target="../embeddings/oleObject65.bin"/><Relationship Id="rId2" Type="http://schemas.openxmlformats.org/officeDocument/2006/relationships/slideMaster" Target="../slideMasters/slideMaster2.xml"/><Relationship Id="rId1" Type="http://schemas.openxmlformats.org/officeDocument/2006/relationships/tags" Target="../tags/tag108.xml"/><Relationship Id="rId4" Type="http://schemas.openxmlformats.org/officeDocument/2006/relationships/image" Target="../media/image7.emf"/></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8ABE3C1-DBE1-495D-B57B-2849774B866A}" type="datetimeFigureOut">
              <a:rPr lang="en-US" dirty="0"/>
              <a:t>11/17/2023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2186282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1_Title and Content">
    <p:bg>
      <p:bgPr>
        <a:solidFill>
          <a:schemeClr val="tx1"/>
        </a:solidFill>
        <a:effectLst/>
      </p:bgPr>
    </p:bg>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50956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510554"/>
            <a:ext cx="1602997" cy="144270"/>
          </a:xfrm>
          <a:prstGeom prst="rect">
            <a:avLst/>
          </a:prstGeom>
        </p:spPr>
      </p:pic>
      <p:sp>
        <p:nvSpPr>
          <p:cNvPr id="17" name="Rectangle 16"/>
          <p:cNvSpPr/>
          <p:nvPr/>
        </p:nvSpPr>
        <p:spPr bwMode="ltGray">
          <a:xfrm>
            <a:off x="1" y="148919"/>
            <a:ext cx="10437812" cy="2006451"/>
          </a:xfrm>
          <a:prstGeom prst="rect">
            <a:avLst/>
          </a:prstGeom>
          <a:solidFill>
            <a:srgbClr val="20225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148920"/>
            <a:ext cx="1602997" cy="20064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hasCustomPrompt="1"/>
          </p:nvPr>
        </p:nvSpPr>
        <p:spPr>
          <a:xfrm>
            <a:off x="617500" y="295121"/>
            <a:ext cx="9613861" cy="853319"/>
          </a:xfrm>
        </p:spPr>
        <p:txBody>
          <a:bodyPr>
            <a:normAutofit/>
          </a:bodyPr>
          <a:lstStyle>
            <a:lvl1pPr>
              <a:defRPr sz="4000" b="1"/>
            </a:lvl1pPr>
          </a:lstStyle>
          <a:p>
            <a:r>
              <a:rPr lang="en-US"/>
              <a:t>Gretchen Homan, KAAP</a:t>
            </a:r>
          </a:p>
        </p:txBody>
      </p:sp>
      <p:sp>
        <p:nvSpPr>
          <p:cNvPr id="3" name="Content Placeholder 2"/>
          <p:cNvSpPr>
            <a:spLocks noGrp="1"/>
          </p:cNvSpPr>
          <p:nvPr>
            <p:ph idx="1"/>
          </p:nvPr>
        </p:nvSpPr>
        <p:spPr>
          <a:xfrm>
            <a:off x="617500" y="2301573"/>
            <a:ext cx="9613861" cy="3599316"/>
          </a:xfrm>
        </p:spPr>
        <p:txBody>
          <a:bodyPr/>
          <a:lstStyle>
            <a:lvl1pPr>
              <a:defRPr>
                <a:solidFill>
                  <a:srgbClr val="292929"/>
                </a:solidFill>
              </a:defRPr>
            </a:lvl1pPr>
            <a:lvl2pPr>
              <a:defRPr>
                <a:solidFill>
                  <a:srgbClr val="292929"/>
                </a:solidFill>
              </a:defRPr>
            </a:lvl2pPr>
            <a:lvl3pPr>
              <a:defRPr>
                <a:solidFill>
                  <a:srgbClr val="292929"/>
                </a:solidFill>
              </a:defRPr>
            </a:lvl3pPr>
            <a:lvl4pPr>
              <a:defRPr>
                <a:solidFill>
                  <a:srgbClr val="292929"/>
                </a:solidFill>
              </a:defRPr>
            </a:lvl4pPr>
            <a:lvl5pPr>
              <a:defRPr>
                <a:solidFill>
                  <a:srgbClr val="292929"/>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0810248" y="295122"/>
            <a:ext cx="1154151" cy="1090789"/>
          </a:xfrm>
        </p:spPr>
        <p:txBody>
          <a:bodyPr/>
          <a:lstStyle/>
          <a:p>
            <a:fld id="{6D22F896-40B5-4ADD-8801-0D06FADFA095}" type="slidenum">
              <a:rPr lang="en-US" dirty="0"/>
              <a:t>‹#›</a:t>
            </a:fld>
            <a:endParaRPr lang="en-US" dirty="0"/>
          </a:p>
        </p:txBody>
      </p:sp>
      <p:sp>
        <p:nvSpPr>
          <p:cNvPr id="11" name="Title 1">
            <a:extLst>
              <a:ext uri="{FF2B5EF4-FFF2-40B4-BE49-F238E27FC236}">
                <a16:creationId xmlns:a16="http://schemas.microsoft.com/office/drawing/2014/main" id="{2A18A6E2-76D7-47D8-A9D5-DA3422ED5E99}"/>
              </a:ext>
            </a:extLst>
          </p:cNvPr>
          <p:cNvSpPr txBox="1">
            <a:spLocks/>
          </p:cNvSpPr>
          <p:nvPr userDrawn="1"/>
        </p:nvSpPr>
        <p:spPr>
          <a:xfrm>
            <a:off x="617499" y="1148441"/>
            <a:ext cx="9613861" cy="853320"/>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r>
              <a:rPr lang="en-US" dirty="0"/>
              <a:t>Outgoing IKC Past Chair </a:t>
            </a:r>
            <a:br>
              <a:rPr lang="en-US" dirty="0"/>
            </a:br>
            <a:r>
              <a:rPr lang="en-US" dirty="0"/>
              <a:t>Served on IKC Board 2017-2020</a:t>
            </a:r>
          </a:p>
        </p:txBody>
      </p:sp>
    </p:spTree>
    <p:extLst>
      <p:ext uri="{BB962C8B-B14F-4D97-AF65-F5344CB8AC3E}">
        <p14:creationId xmlns:p14="http://schemas.microsoft.com/office/powerpoint/2010/main" val="340978700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D. Blank">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2"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Date Placeholder 6"/>
          <p:cNvSpPr>
            <a:spLocks noGrp="1"/>
          </p:cNvSpPr>
          <p:nvPr>
            <p:ph type="dt" sz="half" idx="10"/>
          </p:nvPr>
        </p:nvSpPr>
        <p:spPr/>
        <p:txBody>
          <a:bodyPr/>
          <a:lstStyle>
            <a:lvl1pPr>
              <a:defRPr>
                <a:latin typeface="+mn-lt"/>
                <a:ea typeface="+mn-ea"/>
                <a:cs typeface="+mn-cs"/>
                <a:sym typeface="+mn-lt"/>
              </a:defRPr>
            </a:lvl1pPr>
          </a:lstStyle>
          <a:p>
            <a:endParaRPr lang="en-US"/>
          </a:p>
        </p:txBody>
      </p:sp>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38467314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D. Disclaimer">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2"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31957687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D. 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8" name="Picture 7">
            <a:extLst>
              <a:ext uri="{FF2B5EF4-FFF2-40B4-BE49-F238E27FC236}">
                <a16:creationId xmlns:a16="http://schemas.microsoft.com/office/drawing/2014/main" id="{245211DD-9F9B-4E03-931C-F9A31D9B9F1D}"/>
              </a:ext>
            </a:extLst>
          </p:cNvPr>
          <p:cNvPicPr>
            <a:picLocks noChangeAspect="1"/>
          </p:cNvPicPr>
          <p:nvPr userDrawn="1"/>
        </p:nvPicPr>
        <p:blipFill rotWithShape="1">
          <a:blip r:embed="rId5">
            <a:duotone>
              <a:schemeClr val="accent4">
                <a:shade val="45000"/>
                <a:satMod val="135000"/>
              </a:schemeClr>
              <a:prstClr val="white"/>
            </a:duotone>
            <a:extLst>
              <a:ext uri="{28A0092B-C50C-407E-A947-70E740481C1C}">
                <a14:useLocalDpi xmlns:a14="http://schemas.microsoft.com/office/drawing/2010/main"/>
              </a:ext>
            </a:extLst>
          </a:blip>
          <a:srcRect l="-4629" r="-1"/>
          <a:stretch/>
        </p:blipFill>
        <p:spPr>
          <a:xfrm>
            <a:off x="-206828" y="128361"/>
            <a:ext cx="5817448" cy="5700254"/>
          </a:xfrm>
          <a:prstGeom prst="rect">
            <a:avLst/>
          </a:prstGeom>
        </p:spPr>
      </p:pic>
      <p:sp>
        <p:nvSpPr>
          <p:cNvPr id="12" name="Rectangle 11">
            <a:extLst>
              <a:ext uri="{FF2B5EF4-FFF2-40B4-BE49-F238E27FC236}">
                <a16:creationId xmlns:a16="http://schemas.microsoft.com/office/drawing/2014/main" id="{881B43F1-6827-47EF-9941-837D4BAC2F92}"/>
              </a:ext>
            </a:extLst>
          </p:cNvPr>
          <p:cNvSpPr/>
          <p:nvPr userDrawn="1"/>
        </p:nvSpPr>
        <p:spPr>
          <a:xfrm>
            <a:off x="228599" y="234095"/>
            <a:ext cx="5301343" cy="5315899"/>
          </a:xfrm>
          <a:prstGeom prst="rect">
            <a:avLst/>
          </a:prstGeom>
          <a:solidFill>
            <a:srgbClr val="FFFFFF">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6">
            <a:extLst>
              <a:ext uri="{FF2B5EF4-FFF2-40B4-BE49-F238E27FC236}">
                <a16:creationId xmlns:a16="http://schemas.microsoft.com/office/drawing/2014/main" id="{0AD75D50-CCB4-451E-A7A0-BB659993387C}"/>
              </a:ext>
            </a:extLst>
          </p:cNvPr>
          <p:cNvSpPr/>
          <p:nvPr userDrawn="1"/>
        </p:nvSpPr>
        <p:spPr>
          <a:xfrm flipH="1">
            <a:off x="3984172" y="0"/>
            <a:ext cx="8207828" cy="6865373"/>
          </a:xfrm>
          <a:custGeom>
            <a:avLst/>
            <a:gdLst>
              <a:gd name="connsiteX0" fmla="*/ 0 w 7297446"/>
              <a:gd name="connsiteY0" fmla="*/ 0 h 719091"/>
              <a:gd name="connsiteX1" fmla="*/ 7297446 w 7297446"/>
              <a:gd name="connsiteY1" fmla="*/ 0 h 719091"/>
              <a:gd name="connsiteX2" fmla="*/ 7297446 w 7297446"/>
              <a:gd name="connsiteY2" fmla="*/ 719091 h 719091"/>
              <a:gd name="connsiteX3" fmla="*/ 0 w 7297446"/>
              <a:gd name="connsiteY3" fmla="*/ 719091 h 719091"/>
              <a:gd name="connsiteX4" fmla="*/ 0 w 7297446"/>
              <a:gd name="connsiteY4" fmla="*/ 0 h 719091"/>
              <a:gd name="connsiteX0" fmla="*/ 0 w 7297446"/>
              <a:gd name="connsiteY0" fmla="*/ 0 h 719091"/>
              <a:gd name="connsiteX1" fmla="*/ 7297446 w 7297446"/>
              <a:gd name="connsiteY1" fmla="*/ 0 h 719091"/>
              <a:gd name="connsiteX2" fmla="*/ 6631621 w 7297446"/>
              <a:gd name="connsiteY2" fmla="*/ 719091 h 719091"/>
              <a:gd name="connsiteX3" fmla="*/ 0 w 7297446"/>
              <a:gd name="connsiteY3" fmla="*/ 719091 h 719091"/>
              <a:gd name="connsiteX4" fmla="*/ 0 w 7297446"/>
              <a:gd name="connsiteY4" fmla="*/ 0 h 719091"/>
              <a:gd name="connsiteX0" fmla="*/ 0 w 9314876"/>
              <a:gd name="connsiteY0" fmla="*/ 0 h 719091"/>
              <a:gd name="connsiteX1" fmla="*/ 7297446 w 9314876"/>
              <a:gd name="connsiteY1" fmla="*/ 0 h 719091"/>
              <a:gd name="connsiteX2" fmla="*/ 9314876 w 9314876"/>
              <a:gd name="connsiteY2" fmla="*/ 719091 h 719091"/>
              <a:gd name="connsiteX3" fmla="*/ 0 w 9314876"/>
              <a:gd name="connsiteY3" fmla="*/ 719091 h 719091"/>
              <a:gd name="connsiteX4" fmla="*/ 0 w 9314876"/>
              <a:gd name="connsiteY4" fmla="*/ 0 h 719091"/>
              <a:gd name="connsiteX0" fmla="*/ 0 w 9314876"/>
              <a:gd name="connsiteY0" fmla="*/ 0 h 719091"/>
              <a:gd name="connsiteX1" fmla="*/ 5780280 w 9314876"/>
              <a:gd name="connsiteY1" fmla="*/ 0 h 719091"/>
              <a:gd name="connsiteX2" fmla="*/ 9314876 w 9314876"/>
              <a:gd name="connsiteY2" fmla="*/ 719091 h 719091"/>
              <a:gd name="connsiteX3" fmla="*/ 0 w 9314876"/>
              <a:gd name="connsiteY3" fmla="*/ 719091 h 719091"/>
              <a:gd name="connsiteX4" fmla="*/ 0 w 9314876"/>
              <a:gd name="connsiteY4" fmla="*/ 0 h 719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4876" h="719091">
                <a:moveTo>
                  <a:pt x="0" y="0"/>
                </a:moveTo>
                <a:lnTo>
                  <a:pt x="5780280" y="0"/>
                </a:lnTo>
                <a:lnTo>
                  <a:pt x="9314876" y="719091"/>
                </a:lnTo>
                <a:lnTo>
                  <a:pt x="0" y="719091"/>
                </a:lnTo>
                <a:lnTo>
                  <a:pt x="0" y="0"/>
                </a:lnTo>
                <a:close/>
              </a:path>
            </a:pathLst>
          </a:custGeom>
          <a:solidFill>
            <a:srgbClr val="051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7DC743B9-7336-400E-BA85-32B4625CB3B1}"/>
              </a:ext>
            </a:extLst>
          </p:cNvPr>
          <p:cNvCxnSpPr>
            <a:cxnSpLocks/>
          </p:cNvCxnSpPr>
          <p:nvPr userDrawn="1"/>
        </p:nvCxnSpPr>
        <p:spPr>
          <a:xfrm flipH="1">
            <a:off x="3984172" y="-348343"/>
            <a:ext cx="3352799" cy="7500257"/>
          </a:xfrm>
          <a:prstGeom prst="line">
            <a:avLst/>
          </a:prstGeom>
          <a:ln w="38100">
            <a:solidFill>
              <a:srgbClr val="EDAE1D"/>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CE03D2A-75EA-4556-8607-5684B6FCB788}"/>
              </a:ext>
            </a:extLst>
          </p:cNvPr>
          <p:cNvCxnSpPr>
            <a:cxnSpLocks/>
          </p:cNvCxnSpPr>
          <p:nvPr userDrawn="1"/>
        </p:nvCxnSpPr>
        <p:spPr>
          <a:xfrm flipH="1">
            <a:off x="4105024" y="-321129"/>
            <a:ext cx="3352799" cy="7500257"/>
          </a:xfrm>
          <a:prstGeom prst="line">
            <a:avLst/>
          </a:prstGeom>
          <a:ln w="19050">
            <a:solidFill>
              <a:srgbClr val="EDAE1D"/>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5442CF41-30A6-4F2C-94AC-57500F56FA9B}"/>
              </a:ext>
            </a:extLst>
          </p:cNvPr>
          <p:cNvGrpSpPr/>
          <p:nvPr userDrawn="1"/>
        </p:nvGrpSpPr>
        <p:grpSpPr>
          <a:xfrm rot="6853713">
            <a:off x="205697" y="6574956"/>
            <a:ext cx="8544665" cy="97898"/>
            <a:chOff x="3724275" y="1070092"/>
            <a:chExt cx="8544665" cy="97898"/>
          </a:xfrm>
        </p:grpSpPr>
        <p:cxnSp>
          <p:nvCxnSpPr>
            <p:cNvPr id="17" name="Straight Connector 16">
              <a:extLst>
                <a:ext uri="{FF2B5EF4-FFF2-40B4-BE49-F238E27FC236}">
                  <a16:creationId xmlns:a16="http://schemas.microsoft.com/office/drawing/2014/main" id="{3113059E-30D8-4E91-87A3-26AC29ED3EBD}"/>
                </a:ext>
              </a:extLst>
            </p:cNvPr>
            <p:cNvCxnSpPr/>
            <p:nvPr/>
          </p:nvCxnSpPr>
          <p:spPr>
            <a:xfrm>
              <a:off x="4500979" y="1118586"/>
              <a:ext cx="7767961" cy="0"/>
            </a:xfrm>
            <a:prstGeom prst="line">
              <a:avLst/>
            </a:prstGeom>
            <a:ln w="12700"/>
          </p:spPr>
          <p:style>
            <a:lnRef idx="1">
              <a:schemeClr val="accent4"/>
            </a:lnRef>
            <a:fillRef idx="0">
              <a:schemeClr val="accent4"/>
            </a:fillRef>
            <a:effectRef idx="0">
              <a:schemeClr val="accent4"/>
            </a:effectRef>
            <a:fontRef idx="minor">
              <a:schemeClr val="tx1"/>
            </a:fontRef>
          </p:style>
        </p:cxnSp>
        <p:sp>
          <p:nvSpPr>
            <p:cNvPr id="18" name="Rectangle 11">
              <a:extLst>
                <a:ext uri="{FF2B5EF4-FFF2-40B4-BE49-F238E27FC236}">
                  <a16:creationId xmlns:a16="http://schemas.microsoft.com/office/drawing/2014/main" id="{78A9BC07-FEBC-458C-AA5E-6238D3DC31AF}"/>
                </a:ext>
              </a:extLst>
            </p:cNvPr>
            <p:cNvSpPr/>
            <p:nvPr/>
          </p:nvSpPr>
          <p:spPr>
            <a:xfrm>
              <a:off x="4117181" y="1070092"/>
              <a:ext cx="343489" cy="96987"/>
            </a:xfrm>
            <a:custGeom>
              <a:avLst/>
              <a:gdLst>
                <a:gd name="connsiteX0" fmla="*/ 0 w 328474"/>
                <a:gd name="connsiteY0" fmla="*/ 0 h 115400"/>
                <a:gd name="connsiteX1" fmla="*/ 328474 w 328474"/>
                <a:gd name="connsiteY1" fmla="*/ 0 h 115400"/>
                <a:gd name="connsiteX2" fmla="*/ 328474 w 328474"/>
                <a:gd name="connsiteY2" fmla="*/ 115400 h 115400"/>
                <a:gd name="connsiteX3" fmla="*/ 0 w 328474"/>
                <a:gd name="connsiteY3" fmla="*/ 115400 h 115400"/>
                <a:gd name="connsiteX4" fmla="*/ 0 w 328474"/>
                <a:gd name="connsiteY4" fmla="*/ 0 h 115400"/>
                <a:gd name="connsiteX0" fmla="*/ 0 w 351549"/>
                <a:gd name="connsiteY0" fmla="*/ 0 h 115400"/>
                <a:gd name="connsiteX1" fmla="*/ 328474 w 351549"/>
                <a:gd name="connsiteY1" fmla="*/ 0 h 115400"/>
                <a:gd name="connsiteX2" fmla="*/ 351549 w 351549"/>
                <a:gd name="connsiteY2" fmla="*/ 56723 h 115400"/>
                <a:gd name="connsiteX3" fmla="*/ 328474 w 351549"/>
                <a:gd name="connsiteY3" fmla="*/ 115400 h 115400"/>
                <a:gd name="connsiteX4" fmla="*/ 0 w 351549"/>
                <a:gd name="connsiteY4" fmla="*/ 115400 h 115400"/>
                <a:gd name="connsiteX5" fmla="*/ 0 w 35154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0 w 40869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699" h="115400">
                  <a:moveTo>
                    <a:pt x="0" y="0"/>
                  </a:moveTo>
                  <a:lnTo>
                    <a:pt x="328474" y="0"/>
                  </a:lnTo>
                  <a:cubicBezTo>
                    <a:pt x="347110" y="14394"/>
                    <a:pt x="388175" y="47300"/>
                    <a:pt x="408699" y="62166"/>
                  </a:cubicBezTo>
                  <a:lnTo>
                    <a:pt x="328474" y="115400"/>
                  </a:lnTo>
                  <a:lnTo>
                    <a:pt x="0" y="115400"/>
                  </a:lnTo>
                  <a:cubicBezTo>
                    <a:pt x="32428" y="93820"/>
                    <a:pt x="67009" y="71297"/>
                    <a:pt x="97549" y="54909"/>
                  </a:cubicBezTo>
                  <a:lnTo>
                    <a:pt x="0" y="0"/>
                  </a:lnTo>
                  <a:close/>
                </a:path>
              </a:pathLst>
            </a:custGeom>
            <a:solidFill>
              <a:srgbClr val="EDAE1D"/>
            </a:solidFill>
            <a:ln>
              <a:solidFill>
                <a:srgbClr val="EDAE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a:extLst>
                <a:ext uri="{FF2B5EF4-FFF2-40B4-BE49-F238E27FC236}">
                  <a16:creationId xmlns:a16="http://schemas.microsoft.com/office/drawing/2014/main" id="{7A5832DE-830D-4AA1-864D-A7D9E8C5AC94}"/>
                </a:ext>
              </a:extLst>
            </p:cNvPr>
            <p:cNvCxnSpPr/>
            <p:nvPr/>
          </p:nvCxnSpPr>
          <p:spPr>
            <a:xfrm flipH="1">
              <a:off x="3724275" y="1070092"/>
              <a:ext cx="342900"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2BB54D2B-836D-435C-A643-B70CC4B7A7D4}"/>
                </a:ext>
              </a:extLst>
            </p:cNvPr>
            <p:cNvCxnSpPr/>
            <p:nvPr/>
          </p:nvCxnSpPr>
          <p:spPr>
            <a:xfrm flipH="1">
              <a:off x="3774281" y="1122066"/>
              <a:ext cx="342900"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0951AB87-165C-43EC-865E-5762F4082717}"/>
                </a:ext>
              </a:extLst>
            </p:cNvPr>
            <p:cNvCxnSpPr/>
            <p:nvPr/>
          </p:nvCxnSpPr>
          <p:spPr>
            <a:xfrm flipH="1">
              <a:off x="3724275" y="1167990"/>
              <a:ext cx="342900"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22" name="Text Placeholder 5"/>
          <p:cNvSpPr>
            <a:spLocks noGrp="1"/>
          </p:cNvSpPr>
          <p:nvPr>
            <p:ph type="body" sz="quarter" idx="10" hasCustomPrompt="1"/>
          </p:nvPr>
        </p:nvSpPr>
        <p:spPr>
          <a:xfrm>
            <a:off x="6136274" y="2928606"/>
            <a:ext cx="5827128" cy="502702"/>
          </a:xfrm>
        </p:spPr>
        <p:txBody>
          <a:bodyPr lIns="91440" tIns="45720" rIns="91440" bIns="45720"/>
          <a:lstStyle>
            <a:lvl1pPr algn="ctr">
              <a:lnSpc>
                <a:spcPct val="100000"/>
              </a:lnSpc>
              <a:buFontTx/>
              <a:buNone/>
              <a:defRPr sz="3200" b="0">
                <a:solidFill>
                  <a:schemeClr val="bg1"/>
                </a:solidFill>
                <a:latin typeface="Cambria" panose="02040503050406030204" pitchFamily="18" charset="0"/>
                <a:ea typeface="Cambria" panose="02040503050406030204" pitchFamily="18" charset="0"/>
              </a:defRPr>
            </a:lvl1pPr>
          </a:lstStyle>
          <a:p>
            <a:pPr lvl="0"/>
            <a:r>
              <a:rPr lang="en-US"/>
              <a:t>Questions or Discussion?</a:t>
            </a:r>
          </a:p>
        </p:txBody>
      </p:sp>
    </p:spTree>
    <p:extLst>
      <p:ext uri="{BB962C8B-B14F-4D97-AF65-F5344CB8AC3E}">
        <p14:creationId xmlns:p14="http://schemas.microsoft.com/office/powerpoint/2010/main" val="20963868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D. Layout gu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grpSp>
        <p:nvGrpSpPr>
          <p:cNvPr id="144" name="Group 143"/>
          <p:cNvGrpSpPr/>
          <p:nvPr userDrawn="1"/>
        </p:nvGrpSpPr>
        <p:grpSpPr>
          <a:xfrm>
            <a:off x="-600" y="-1"/>
            <a:ext cx="12193800" cy="6858001"/>
            <a:chOff x="-600" y="-1"/>
            <a:chExt cx="12193800" cy="6858001"/>
          </a:xfrm>
        </p:grpSpPr>
        <p:sp>
          <p:nvSpPr>
            <p:cNvPr id="145"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solidFill>
                <a:latin typeface="+mn-lt"/>
                <a:ea typeface="+mn-ea"/>
                <a:cs typeface="+mn-cs"/>
                <a:sym typeface="+mn-lt"/>
              </a:endParaRPr>
            </a:p>
          </p:txBody>
        </p:sp>
        <p:grpSp>
          <p:nvGrpSpPr>
            <p:cNvPr id="146" name="Baselines / anchors"/>
            <p:cNvGrpSpPr/>
            <p:nvPr userDrawn="1"/>
          </p:nvGrpSpPr>
          <p:grpSpPr>
            <a:xfrm>
              <a:off x="-600" y="622800"/>
              <a:ext cx="12193200" cy="5536800"/>
              <a:chOff x="12623800" y="622800"/>
              <a:chExt cx="11176000" cy="5536800"/>
            </a:xfrm>
          </p:grpSpPr>
          <p:cxnSp>
            <p:nvCxnSpPr>
              <p:cNvPr id="170" name="Straight Connector 169"/>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147" name="Gutter space"/>
            <p:cNvGrpSpPr/>
            <p:nvPr userDrawn="1"/>
          </p:nvGrpSpPr>
          <p:grpSpPr>
            <a:xfrm>
              <a:off x="1277000" y="623550"/>
              <a:ext cx="9638000" cy="5537047"/>
              <a:chOff x="1277000" y="623550"/>
              <a:chExt cx="9638000" cy="5537047"/>
            </a:xfrm>
          </p:grpSpPr>
          <p:sp>
            <p:nvSpPr>
              <p:cNvPr id="159"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0"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1"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2"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3"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4"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5"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6"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7"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8"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9"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sp>
          <p:nvSpPr>
            <p:cNvPr id="148"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75757"/>
                </a:solidFill>
                <a:effectLst/>
                <a:uLnTx/>
                <a:uFillTx/>
                <a:latin typeface="+mn-lt"/>
                <a:ea typeface="+mn-ea"/>
                <a:cs typeface="+mn-cs"/>
                <a:sym typeface="+mn-lt"/>
              </a:endParaRPr>
            </a:p>
          </p:txBody>
        </p:sp>
        <p:sp>
          <p:nvSpPr>
            <p:cNvPr id="149"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50"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nvGrpSpPr>
            <p:cNvPr id="151" name="Five column measure"/>
            <p:cNvGrpSpPr/>
            <p:nvPr userDrawn="1"/>
          </p:nvGrpSpPr>
          <p:grpSpPr>
            <a:xfrm>
              <a:off x="629400" y="5975122"/>
              <a:ext cx="10933200" cy="79536"/>
              <a:chOff x="629400" y="5975122"/>
              <a:chExt cx="10933200" cy="79536"/>
            </a:xfrm>
          </p:grpSpPr>
          <p:sp>
            <p:nvSpPr>
              <p:cNvPr id="154"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55"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56"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57"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58"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sp>
          <p:nvSpPr>
            <p:cNvPr id="152"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chemeClr val="bg1"/>
                </a:solidFill>
                <a:latin typeface="+mn-lt"/>
                <a:ea typeface="+mn-ea"/>
                <a:cs typeface="+mn-cs"/>
                <a:sym typeface="+mn-lt"/>
              </a:endParaRPr>
            </a:p>
          </p:txBody>
        </p:sp>
        <p:sp>
          <p:nvSpPr>
            <p:cNvPr id="153" name="Footnote example"/>
            <p:cNvSpPr txBox="1"/>
            <p:nvPr/>
          </p:nvSpPr>
          <p:spPr>
            <a:xfrm>
              <a:off x="630000" y="6144442"/>
              <a:ext cx="9030914" cy="415498"/>
            </a:xfrm>
            <a:prstGeom prst="rect">
              <a:avLst/>
            </a:prstGeom>
            <a:noFill/>
          </p:spPr>
          <p:txBody>
            <a:bodyPr wrap="square" lIns="0" tIns="0" rIns="0" bIns="0" rtlCol="0" anchor="b">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mn-lt"/>
                </a:rPr>
                <a:t>1. xxxx  2. xxxx  3. List footnotes in numerical order. Footnote numbers are not bracketed. Use 10pt font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mn-lt"/>
                </a:rPr>
                <a:t>Note: Do not put a period at the end of the note or the source</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mn-lt"/>
                </a:rPr>
                <a:t>Source: Include a source for every chart that you use. Separate sources with a semicolon; BCG-related sources go at the end</a:t>
              </a:r>
            </a:p>
          </p:txBody>
        </p:sp>
      </p:grpSp>
      <p:sp>
        <p:nvSpPr>
          <p:cNvPr id="2" name="Date Placeholder 1"/>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5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16761283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Overvie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76654217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7" name="TextBox 6"/>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11" name="Rectangle 10"/>
          <p:cNvSpPr/>
          <p:nvPr userDrawn="1"/>
        </p:nvSpPr>
        <p:spPr bwMode="invGray">
          <a:xfrm>
            <a:off x="1388145" y="4691187"/>
            <a:ext cx="929337" cy="995874"/>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a:solidFill>
                <a:prstClr val="white"/>
              </a:solidFill>
              <a:latin typeface="+mn-lt"/>
              <a:ea typeface="+mn-ea"/>
              <a:cs typeface="+mn-cs"/>
              <a:sym typeface="+mn-lt"/>
            </a:endParaRPr>
          </a:p>
        </p:txBody>
      </p:sp>
      <p:sp>
        <p:nvSpPr>
          <p:cNvPr id="12" name="Rectangle 11"/>
          <p:cNvSpPr/>
          <p:nvPr userDrawn="1">
            <p:custDataLst>
              <p:tags r:id="rId2"/>
            </p:custDataLst>
          </p:nvPr>
        </p:nvSpPr>
        <p:spPr>
          <a:xfrm>
            <a:off x="2509482" y="4691187"/>
            <a:ext cx="1570152" cy="1468176"/>
          </a:xfrm>
          <a:prstGeom prst="rect">
            <a:avLst/>
          </a:prstGeom>
          <a:noFill/>
          <a:ln w="9525" cmpd="sng">
            <a:solidFill>
              <a:srgbClr val="FFFFFF"/>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a:solidFill>
                <a:srgbClr val="FFFFFF"/>
              </a:solidFill>
              <a:latin typeface="+mn-lt"/>
              <a:ea typeface="+mn-ea"/>
              <a:cs typeface="+mn-cs"/>
              <a:sym typeface="+mn-lt"/>
            </a:endParaRPr>
          </a:p>
        </p:txBody>
      </p:sp>
      <p:sp>
        <p:nvSpPr>
          <p:cNvPr id="2" name="TextBox 1"/>
          <p:cNvSpPr txBox="1"/>
          <p:nvPr userDrawn="1"/>
        </p:nvSpPr>
        <p:spPr>
          <a:xfrm>
            <a:off x="630000" y="907198"/>
            <a:ext cx="3448800" cy="3447288"/>
          </a:xfrm>
          <a:prstGeom prst="rect">
            <a:avLst/>
          </a:prstGeom>
          <a:noFill/>
          <a:ln>
            <a:solidFill>
              <a:schemeClr val="bg1"/>
            </a:solidFill>
          </a:ln>
        </p:spPr>
        <p:txBody>
          <a:bodyPr wrap="square" lIns="612000" tIns="468000" rIns="0" bIns="0" rtlCol="0" anchor="t">
            <a:noAutofit/>
          </a:bodyPr>
          <a:lstStyle/>
          <a:p>
            <a:pPr>
              <a:lnSpc>
                <a:spcPct val="90000"/>
              </a:lnSpc>
              <a:spcAft>
                <a:spcPts val="600"/>
              </a:spcAft>
            </a:pPr>
            <a:endParaRPr lang="en-US" sz="5400">
              <a:solidFill>
                <a:schemeClr val="bg1"/>
              </a:solidFill>
              <a:latin typeface="+mn-lt"/>
              <a:ea typeface="+mn-ea"/>
              <a:cs typeface="+mn-cs"/>
              <a:sym typeface="+mn-lt"/>
            </a:endParaRPr>
          </a:p>
        </p:txBody>
      </p:sp>
      <p:sp>
        <p:nvSpPr>
          <p:cNvPr id="10" name="TextBox 1"/>
          <p:cNvSpPr txBox="1"/>
          <p:nvPr userDrawn="1"/>
        </p:nvSpPr>
        <p:spPr>
          <a:xfrm>
            <a:off x="1199396" y="1115416"/>
            <a:ext cx="2309287" cy="881780"/>
          </a:xfrm>
          <a:prstGeom prst="rect">
            <a:avLst/>
          </a:prstGeom>
          <a:noFill/>
        </p:spPr>
        <p:txBody>
          <a:bodyPr wrap="none" rtlCol="0">
            <a:spAutoFit/>
          </a:bodyPr>
          <a:lstStyle/>
          <a:p>
            <a:pPr algn="ctr" fontAlgn="auto">
              <a:lnSpc>
                <a:spcPct val="95000"/>
              </a:lnSpc>
              <a:spcBef>
                <a:spcPts val="0"/>
              </a:spcBef>
              <a:spcAft>
                <a:spcPts val="0"/>
              </a:spcAft>
            </a:pPr>
            <a:r>
              <a:rPr lang="en-US" sz="5400">
                <a:solidFill>
                  <a:schemeClr val="bg1"/>
                </a:solidFill>
                <a:latin typeface="+mn-lt"/>
                <a:ea typeface="+mn-ea"/>
                <a:cs typeface="+mn-cs"/>
                <a:sym typeface="+mn-lt"/>
              </a:rPr>
              <a:t>Agenda</a:t>
            </a:r>
          </a:p>
        </p:txBody>
      </p:sp>
    </p:spTree>
    <p:extLst>
      <p:ext uri="{BB962C8B-B14F-4D97-AF65-F5344CB8AC3E}">
        <p14:creationId xmlns:p14="http://schemas.microsoft.com/office/powerpoint/2010/main" val="19197249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4517486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7" name="TextBox 6"/>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10" name="Rectangle 9"/>
          <p:cNvSpPr/>
          <p:nvPr userDrawn="1"/>
        </p:nvSpPr>
        <p:spPr bwMode="white">
          <a:xfrm>
            <a:off x="1284743" y="1428131"/>
            <a:ext cx="947672" cy="947672"/>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
        <p:nvSpPr>
          <p:cNvPr id="13" name="Rectangle 12"/>
          <p:cNvSpPr/>
          <p:nvPr userDrawn="1"/>
        </p:nvSpPr>
        <p:spPr>
          <a:xfrm>
            <a:off x="1285200" y="2667600"/>
            <a:ext cx="9619200" cy="3200400"/>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a:solidFill>
                <a:prstClr val="white"/>
              </a:solidFill>
              <a:latin typeface="+mn-lt"/>
              <a:ea typeface="+mn-ea"/>
              <a:cs typeface="+mn-cs"/>
              <a:sym typeface="+mn-lt"/>
            </a:endParaRPr>
          </a:p>
        </p:txBody>
      </p:sp>
    </p:spTree>
    <p:extLst>
      <p:ext uri="{BB962C8B-B14F-4D97-AF65-F5344CB8AC3E}">
        <p14:creationId xmlns:p14="http://schemas.microsoft.com/office/powerpoint/2010/main" val="23926558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Agenda Full Width Overvie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12625667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7" name="TextBox 6"/>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10" name="Title 1"/>
          <p:cNvSpPr txBox="1">
            <a:spLocks/>
          </p:cNvSpPr>
          <p:nvPr userDrawn="1"/>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a:solidFill>
                  <a:schemeClr val="bg1"/>
                </a:solidFill>
                <a:latin typeface="+mn-lt"/>
                <a:ea typeface="+mn-ea"/>
                <a:cs typeface="+mn-cs"/>
                <a:sym typeface="+mn-lt"/>
              </a:rPr>
              <a:t>Agenda</a:t>
            </a:r>
          </a:p>
        </p:txBody>
      </p:sp>
      <p:cxnSp>
        <p:nvCxnSpPr>
          <p:cNvPr id="13" name="Straight Connector 12"/>
          <p:cNvCxnSpPr/>
          <p:nvPr userDrawn="1"/>
        </p:nvCxnSpPr>
        <p:spPr bwMode="white">
          <a:xfrm>
            <a:off x="618898" y="1206000"/>
            <a:ext cx="11576304" cy="0"/>
          </a:xfrm>
          <a:prstGeom prst="line">
            <a:avLst/>
          </a:prstGeom>
          <a:ln w="9525"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46686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Agenda Two-Third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33656991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13" name="Rectangle 12"/>
          <p:cNvSpPr/>
          <p:nvPr userDrawn="1"/>
        </p:nvSpPr>
        <p:spPr bwMode="white">
          <a:xfrm>
            <a:off x="4080763"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7" name="TextBox 16"/>
          <p:cNvSpPr txBox="1"/>
          <p:nvPr userDrawn="1"/>
        </p:nvSpPr>
        <p:spPr>
          <a:xfrm>
            <a:off x="630000" y="3207715"/>
            <a:ext cx="1547143" cy="443198"/>
          </a:xfrm>
          <a:prstGeom prst="rect">
            <a:avLst/>
          </a:prstGeom>
          <a:noFill/>
        </p:spPr>
        <p:txBody>
          <a:bodyPr wrap="square" lIns="0" tIns="0" rIns="0" bIns="0" rtlCol="0" anchor="t">
            <a:spAutoFit/>
          </a:bodyPr>
          <a:lstStyle/>
          <a:p>
            <a:pPr>
              <a:lnSpc>
                <a:spcPct val="90000"/>
              </a:lnSpc>
              <a:spcAft>
                <a:spcPts val="600"/>
              </a:spcAft>
            </a:pPr>
            <a:r>
              <a:rPr lang="en-US" sz="3200">
                <a:solidFill>
                  <a:schemeClr val="bg1"/>
                </a:solidFill>
                <a:latin typeface="+mn-lt"/>
                <a:ea typeface="+mn-ea"/>
                <a:cs typeface="+mn-cs"/>
                <a:sym typeface="+mn-lt"/>
              </a:rPr>
              <a:t>Agenda</a:t>
            </a:r>
          </a:p>
        </p:txBody>
      </p:sp>
    </p:spTree>
    <p:extLst>
      <p:ext uri="{BB962C8B-B14F-4D97-AF65-F5344CB8AC3E}">
        <p14:creationId xmlns:p14="http://schemas.microsoft.com/office/powerpoint/2010/main" val="3958669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Agenda D. Section Header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88030709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8" name="Rectangle 7"/>
          <p:cNvSpPr/>
          <p:nvPr userDrawn="1"/>
        </p:nvSpPr>
        <p:spPr bwMode="invGray">
          <a:xfrm>
            <a:off x="1388145" y="4691187"/>
            <a:ext cx="929337" cy="995874"/>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a:solidFill>
                <a:prstClr val="white"/>
              </a:solidFill>
              <a:latin typeface="+mn-lt"/>
              <a:ea typeface="+mn-ea"/>
              <a:cs typeface="+mn-cs"/>
              <a:sym typeface="+mn-lt"/>
            </a:endParaRPr>
          </a:p>
        </p:txBody>
      </p:sp>
      <p:sp>
        <p:nvSpPr>
          <p:cNvPr id="10" name="Rectangle 9"/>
          <p:cNvSpPr/>
          <p:nvPr userDrawn="1">
            <p:custDataLst>
              <p:tags r:id="rId2"/>
            </p:custDataLst>
          </p:nvPr>
        </p:nvSpPr>
        <p:spPr>
          <a:xfrm>
            <a:off x="2509482" y="4691187"/>
            <a:ext cx="1570152" cy="1468176"/>
          </a:xfrm>
          <a:prstGeom prst="rect">
            <a:avLst/>
          </a:prstGeom>
          <a:noFill/>
          <a:ln w="9525" cmpd="sng">
            <a:solidFill>
              <a:schemeClr val="accent4"/>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a:solidFill>
                <a:srgbClr val="FFFFFF"/>
              </a:solidFill>
              <a:latin typeface="+mn-lt"/>
              <a:ea typeface="+mn-ea"/>
              <a:cs typeface="+mn-cs"/>
              <a:sym typeface="+mn-lt"/>
            </a:endParaRPr>
          </a:p>
        </p:txBody>
      </p:sp>
      <p:sp>
        <p:nvSpPr>
          <p:cNvPr id="11" name="TextBox 10"/>
          <p:cNvSpPr txBox="1"/>
          <p:nvPr userDrawn="1"/>
        </p:nvSpPr>
        <p:spPr>
          <a:xfrm>
            <a:off x="630000" y="907197"/>
            <a:ext cx="3448800" cy="3447288"/>
          </a:xfrm>
          <a:prstGeom prst="rect">
            <a:avLst/>
          </a:prstGeom>
          <a:noFill/>
          <a:ln>
            <a:solidFill>
              <a:schemeClr val="accent4"/>
            </a:solidFill>
          </a:ln>
        </p:spPr>
        <p:txBody>
          <a:bodyPr wrap="square" lIns="612000" tIns="468000" rIns="0" bIns="0" rtlCol="0" anchor="t">
            <a:noAutofit/>
          </a:bodyPr>
          <a:lstStyle/>
          <a:p>
            <a:pPr>
              <a:lnSpc>
                <a:spcPct val="90000"/>
              </a:lnSpc>
              <a:spcAft>
                <a:spcPts val="600"/>
              </a:spcAft>
            </a:pPr>
            <a:endParaRPr lang="en-US" sz="5400">
              <a:solidFill>
                <a:schemeClr val="accent4"/>
              </a:solidFill>
              <a:latin typeface="+mn-lt"/>
              <a:ea typeface="+mn-ea"/>
              <a:cs typeface="+mn-cs"/>
              <a:sym typeface="+mn-lt"/>
            </a:endParaRPr>
          </a:p>
        </p:txBody>
      </p:sp>
      <p:sp>
        <p:nvSpPr>
          <p:cNvPr id="9" name="TextBox 1"/>
          <p:cNvSpPr txBox="1"/>
          <p:nvPr userDrawn="1"/>
        </p:nvSpPr>
        <p:spPr>
          <a:xfrm>
            <a:off x="1199396" y="1115416"/>
            <a:ext cx="2309287" cy="881780"/>
          </a:xfrm>
          <a:prstGeom prst="rect">
            <a:avLst/>
          </a:prstGeom>
          <a:noFill/>
        </p:spPr>
        <p:txBody>
          <a:bodyPr wrap="none" rtlCol="0">
            <a:spAutoFit/>
          </a:bodyPr>
          <a:lstStyle>
            <a:defPPr>
              <a:defRPr lang="en-US"/>
            </a:defPPr>
            <a:lvl1pPr algn="ctr" fontAlgn="auto">
              <a:lnSpc>
                <a:spcPct val="95000"/>
              </a:lnSpc>
              <a:spcBef>
                <a:spcPts val="0"/>
              </a:spcBef>
              <a:spcAft>
                <a:spcPts val="0"/>
              </a:spcAft>
              <a:defRPr sz="5400">
                <a:solidFill>
                  <a:schemeClr val="accent4"/>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a:latin typeface="+mn-lt"/>
                <a:ea typeface="+mn-ea"/>
                <a:cs typeface="+mn-cs"/>
                <a:sym typeface="+mn-lt"/>
              </a:rPr>
              <a:t>Agenda</a:t>
            </a:r>
          </a:p>
        </p:txBody>
      </p:sp>
    </p:spTree>
    <p:extLst>
      <p:ext uri="{BB962C8B-B14F-4D97-AF65-F5344CB8AC3E}">
        <p14:creationId xmlns:p14="http://schemas.microsoft.com/office/powerpoint/2010/main" val="24850402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Agenda D. Section Header">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357021749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8" name="Rectangle 7"/>
          <p:cNvSpPr/>
          <p:nvPr userDrawn="1"/>
        </p:nvSpPr>
        <p:spPr bwMode="white">
          <a:xfrm>
            <a:off x="1284743" y="1428131"/>
            <a:ext cx="947672" cy="947672"/>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
        <p:nvSpPr>
          <p:cNvPr id="10" name="Rectangle 9"/>
          <p:cNvSpPr/>
          <p:nvPr userDrawn="1"/>
        </p:nvSpPr>
        <p:spPr>
          <a:xfrm>
            <a:off x="1285200" y="2667600"/>
            <a:ext cx="9619200" cy="3200400"/>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a:solidFill>
                <a:prstClr val="white"/>
              </a:solidFill>
              <a:latin typeface="+mn-lt"/>
              <a:ea typeface="+mn-ea"/>
              <a:cs typeface="+mn-cs"/>
              <a:sym typeface="+mn-lt"/>
            </a:endParaRPr>
          </a:p>
        </p:txBody>
      </p:sp>
    </p:spTree>
    <p:extLst>
      <p:ext uri="{BB962C8B-B14F-4D97-AF65-F5344CB8AC3E}">
        <p14:creationId xmlns:p14="http://schemas.microsoft.com/office/powerpoint/2010/main" val="41579470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2_Title and Content">
    <p:bg>
      <p:bgPr>
        <a:solidFill>
          <a:schemeClr val="tx1"/>
        </a:solidFill>
        <a:effectLst/>
      </p:bgPr>
    </p:bg>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34217"/>
            <a:ext cx="7592785" cy="321164"/>
          </a:xfrm>
          <a:prstGeom prst="rect">
            <a:avLst/>
          </a:prstGeom>
        </p:spPr>
      </p:pic>
      <p:sp>
        <p:nvSpPr>
          <p:cNvPr id="17" name="Rectangle 16"/>
          <p:cNvSpPr/>
          <p:nvPr/>
        </p:nvSpPr>
        <p:spPr bwMode="ltGray">
          <a:xfrm>
            <a:off x="0" y="134539"/>
            <a:ext cx="7592785" cy="2006451"/>
          </a:xfrm>
          <a:prstGeom prst="rect">
            <a:avLst/>
          </a:prstGeom>
          <a:solidFill>
            <a:srgbClr val="20225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hasCustomPrompt="1"/>
          </p:nvPr>
        </p:nvSpPr>
        <p:spPr>
          <a:xfrm>
            <a:off x="152137" y="295122"/>
            <a:ext cx="7440648" cy="853319"/>
          </a:xfrm>
        </p:spPr>
        <p:txBody>
          <a:bodyPr>
            <a:normAutofit/>
          </a:bodyPr>
          <a:lstStyle>
            <a:lvl1pPr>
              <a:defRPr sz="3200" b="1"/>
            </a:lvl1pPr>
          </a:lstStyle>
          <a:p>
            <a:r>
              <a:rPr lang="en-US"/>
              <a:t>Gretchen Homan, KAAP</a:t>
            </a:r>
          </a:p>
        </p:txBody>
      </p:sp>
      <p:sp>
        <p:nvSpPr>
          <p:cNvPr id="11" name="Title 1">
            <a:extLst>
              <a:ext uri="{FF2B5EF4-FFF2-40B4-BE49-F238E27FC236}">
                <a16:creationId xmlns:a16="http://schemas.microsoft.com/office/drawing/2014/main" id="{2A18A6E2-76D7-47D8-A9D5-DA3422ED5E99}"/>
              </a:ext>
            </a:extLst>
          </p:cNvPr>
          <p:cNvSpPr txBox="1">
            <a:spLocks/>
          </p:cNvSpPr>
          <p:nvPr userDrawn="1"/>
        </p:nvSpPr>
        <p:spPr>
          <a:xfrm>
            <a:off x="152137" y="1018206"/>
            <a:ext cx="7465213" cy="8533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endParaRPr lang="en-US" sz="3200" b="0" dirty="0">
              <a:solidFill>
                <a:srgbClr val="A3CAE7"/>
              </a:solidFill>
              <a:latin typeface="+mn-lt"/>
            </a:endParaRPr>
          </a:p>
        </p:txBody>
      </p:sp>
      <p:cxnSp>
        <p:nvCxnSpPr>
          <p:cNvPr id="8" name="Straight Connector 7">
            <a:extLst>
              <a:ext uri="{FF2B5EF4-FFF2-40B4-BE49-F238E27FC236}">
                <a16:creationId xmlns:a16="http://schemas.microsoft.com/office/drawing/2014/main" id="{8E26AF11-919E-4207-948B-51075BD997C0}"/>
              </a:ext>
            </a:extLst>
          </p:cNvPr>
          <p:cNvCxnSpPr/>
          <p:nvPr userDrawn="1"/>
        </p:nvCxnSpPr>
        <p:spPr>
          <a:xfrm>
            <a:off x="4511659" y="295121"/>
            <a:ext cx="768096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C0EE2D0-827D-41BC-9DEF-59AAB9035DA4}"/>
              </a:ext>
            </a:extLst>
          </p:cNvPr>
          <p:cNvCxnSpPr>
            <a:cxnSpLocks/>
          </p:cNvCxnSpPr>
          <p:nvPr userDrawn="1"/>
        </p:nvCxnSpPr>
        <p:spPr>
          <a:xfrm>
            <a:off x="0" y="6665440"/>
            <a:ext cx="379781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417467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Agenda D. Full Width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79985404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7" name="Title 1"/>
          <p:cNvSpPr txBox="1">
            <a:spLocks/>
          </p:cNvSpPr>
          <p:nvPr userDrawn="1"/>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a:solidFill>
                  <a:schemeClr val="accent4"/>
                </a:solidFill>
                <a:latin typeface="+mn-lt"/>
                <a:ea typeface="+mn-ea"/>
                <a:cs typeface="+mn-cs"/>
                <a:sym typeface="+mn-lt"/>
              </a:rPr>
              <a:t>Agenda</a:t>
            </a:r>
          </a:p>
        </p:txBody>
      </p:sp>
      <p:cxnSp>
        <p:nvCxnSpPr>
          <p:cNvPr id="9" name="Straight Connector 8"/>
          <p:cNvCxnSpPr/>
          <p:nvPr userDrawn="1"/>
        </p:nvCxnSpPr>
        <p:spPr bwMode="white">
          <a:xfrm>
            <a:off x="618898" y="1206000"/>
            <a:ext cx="11576304" cy="0"/>
          </a:xfrm>
          <a:prstGeom prst="line">
            <a:avLst/>
          </a:prstGeom>
          <a:ln w="9525" cmpd="sng">
            <a:solidFill>
              <a:schemeClr val="accent4"/>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68701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Agenda D. Two-Third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317166317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5">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26" name="Rectangle 25"/>
          <p:cNvSpPr/>
          <p:nvPr userDrawn="1"/>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28" name="TextBox 2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0" name="TextBox 9"/>
          <p:cNvSpPr txBox="1"/>
          <p:nvPr userDrawn="1"/>
        </p:nvSpPr>
        <p:spPr>
          <a:xfrm>
            <a:off x="630000" y="3262145"/>
            <a:ext cx="1161047" cy="332399"/>
          </a:xfrm>
          <a:prstGeom prst="rect">
            <a:avLst/>
          </a:prstGeom>
          <a:noFill/>
        </p:spPr>
        <p:txBody>
          <a:bodyPr wrap="square" lIns="0" tIns="0" rIns="0" bIns="0" rtlCol="0" anchor="t">
            <a:spAutoFit/>
          </a:bodyPr>
          <a:lstStyle/>
          <a:p>
            <a:pPr>
              <a:lnSpc>
                <a:spcPct val="90000"/>
              </a:lnSpc>
              <a:spcAft>
                <a:spcPts val="600"/>
              </a:spcAft>
            </a:pPr>
            <a:r>
              <a:rPr lang="en-US" sz="2400">
                <a:solidFill>
                  <a:schemeClr val="bg1"/>
                </a:solidFill>
                <a:latin typeface="+mn-lt"/>
                <a:ea typeface="+mn-ea"/>
                <a:cs typeface="+mn-cs"/>
                <a:sym typeface="+mn-lt"/>
              </a:rPr>
              <a:t>Agenda</a:t>
            </a:r>
          </a:p>
        </p:txBody>
      </p:sp>
    </p:spTree>
    <p:extLst>
      <p:ext uri="{BB962C8B-B14F-4D97-AF65-F5344CB8AC3E}">
        <p14:creationId xmlns:p14="http://schemas.microsoft.com/office/powerpoint/2010/main" val="24374129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Agenda D. Table of Content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21377378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20" name="TextBox 19"/>
          <p:cNvSpPr txBox="1"/>
          <p:nvPr userDrawn="1"/>
        </p:nvSpPr>
        <p:spPr>
          <a:xfrm>
            <a:off x="630000" y="2577934"/>
            <a:ext cx="2819400" cy="1761764"/>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5400">
                <a:solidFill>
                  <a:schemeClr val="tx2"/>
                </a:solidFill>
                <a:latin typeface="+mn-lt"/>
                <a:ea typeface="+mn-ea"/>
                <a:cs typeface="+mn-cs"/>
                <a:sym typeface="+mn-lt"/>
              </a:rPr>
              <a:t>Table of contents</a:t>
            </a:r>
          </a:p>
        </p:txBody>
      </p:sp>
      <p:sp>
        <p:nvSpPr>
          <p:cNvPr id="24"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19" name="TextBox 18"/>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pic>
        <p:nvPicPr>
          <p:cNvPr id="9" name="Picture 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63087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01238173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699201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99086594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121109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475376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91446427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51433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6_Title and Content">
    <p:bg>
      <p:bgPr>
        <a:solidFill>
          <a:schemeClr val="tx1"/>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A18A6E2-76D7-47D8-A9D5-DA3422ED5E99}"/>
              </a:ext>
            </a:extLst>
          </p:cNvPr>
          <p:cNvSpPr txBox="1">
            <a:spLocks/>
          </p:cNvSpPr>
          <p:nvPr userDrawn="1"/>
        </p:nvSpPr>
        <p:spPr>
          <a:xfrm>
            <a:off x="152137" y="1018206"/>
            <a:ext cx="7465213" cy="8533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endParaRPr lang="en-US" sz="3200" b="0" dirty="0">
              <a:solidFill>
                <a:srgbClr val="A3CAE7"/>
              </a:solidFill>
              <a:latin typeface="+mn-lt"/>
            </a:endParaRPr>
          </a:p>
        </p:txBody>
      </p:sp>
      <p:cxnSp>
        <p:nvCxnSpPr>
          <p:cNvPr id="8" name="Straight Connector 7">
            <a:extLst>
              <a:ext uri="{FF2B5EF4-FFF2-40B4-BE49-F238E27FC236}">
                <a16:creationId xmlns:a16="http://schemas.microsoft.com/office/drawing/2014/main" id="{8E26AF11-919E-4207-948B-51075BD997C0}"/>
              </a:ext>
            </a:extLst>
          </p:cNvPr>
          <p:cNvCxnSpPr/>
          <p:nvPr userDrawn="1"/>
        </p:nvCxnSpPr>
        <p:spPr>
          <a:xfrm>
            <a:off x="4511659" y="295121"/>
            <a:ext cx="768096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C0EE2D0-827D-41BC-9DEF-59AAB9035DA4}"/>
              </a:ext>
            </a:extLst>
          </p:cNvPr>
          <p:cNvCxnSpPr>
            <a:cxnSpLocks/>
          </p:cNvCxnSpPr>
          <p:nvPr userDrawn="1"/>
        </p:nvCxnSpPr>
        <p:spPr>
          <a:xfrm>
            <a:off x="0" y="6665440"/>
            <a:ext cx="379781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594978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6337443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9477328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384022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001725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a:prstGeom prst="rect">
            <a:avLst/>
          </a:prstGeom>
        </p:spPr>
        <p:txBody>
          <a:bodyPr/>
          <a:lstStyle>
            <a:lvl1pPr algn="l">
              <a:defRPr>
                <a:solidFill>
                  <a:schemeClr val="tx1"/>
                </a:solidFill>
              </a:defRPr>
            </a:lvl1p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l">
              <a:buNone/>
              <a:defRPr>
                <a:solidFill>
                  <a:schemeClr val="bg1">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52562221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lgn="l">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062926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lgn="l">
              <a:defRPr sz="54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640">
                <a:solidFill>
                  <a:schemeClr val="bg1">
                    <a:lumMod val="50000"/>
                  </a:schemeClr>
                </a:solidFill>
              </a:defRPr>
            </a:lvl1pPr>
            <a:lvl2pPr marL="502920" indent="0">
              <a:buNone/>
              <a:defRPr sz="2200">
                <a:solidFill>
                  <a:schemeClr val="tx1">
                    <a:tint val="75000"/>
                  </a:schemeClr>
                </a:solidFill>
              </a:defRPr>
            </a:lvl2pPr>
            <a:lvl3pPr marL="1005840" indent="0">
              <a:buNone/>
              <a:defRPr sz="1980">
                <a:solidFill>
                  <a:schemeClr val="tx1">
                    <a:tint val="75000"/>
                  </a:schemeClr>
                </a:solidFill>
              </a:defRPr>
            </a:lvl3pPr>
            <a:lvl4pPr marL="1508760" indent="0">
              <a:buNone/>
              <a:defRPr sz="1760">
                <a:solidFill>
                  <a:schemeClr val="tx1">
                    <a:tint val="75000"/>
                  </a:schemeClr>
                </a:solidFill>
              </a:defRPr>
            </a:lvl4pPr>
            <a:lvl5pPr marL="2011680" indent="0">
              <a:buNone/>
              <a:defRPr sz="1760">
                <a:solidFill>
                  <a:schemeClr val="tx1">
                    <a:tint val="75000"/>
                  </a:schemeClr>
                </a:solidFill>
              </a:defRPr>
            </a:lvl5pPr>
            <a:lvl6pPr marL="2514600" indent="0">
              <a:buNone/>
              <a:defRPr sz="1760">
                <a:solidFill>
                  <a:schemeClr val="tx1">
                    <a:tint val="75000"/>
                  </a:schemeClr>
                </a:solidFill>
              </a:defRPr>
            </a:lvl6pPr>
            <a:lvl7pPr marL="3017520" indent="0">
              <a:buNone/>
              <a:defRPr sz="1760">
                <a:solidFill>
                  <a:schemeClr val="tx1">
                    <a:tint val="75000"/>
                  </a:schemeClr>
                </a:solidFill>
              </a:defRPr>
            </a:lvl7pPr>
            <a:lvl8pPr marL="3520440" indent="0">
              <a:buNone/>
              <a:defRPr sz="1760">
                <a:solidFill>
                  <a:schemeClr val="tx1">
                    <a:tint val="75000"/>
                  </a:schemeClr>
                </a:solidFill>
              </a:defRPr>
            </a:lvl8pPr>
            <a:lvl9pPr marL="4023360" indent="0">
              <a:buNone/>
              <a:defRPr sz="176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66431721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708231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3844369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3909850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8_Title and Content">
    <p:bg>
      <p:bgPr>
        <a:solidFill>
          <a:schemeClr val="tx1"/>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A18A6E2-76D7-47D8-A9D5-DA3422ED5E99}"/>
              </a:ext>
            </a:extLst>
          </p:cNvPr>
          <p:cNvSpPr txBox="1">
            <a:spLocks/>
          </p:cNvSpPr>
          <p:nvPr userDrawn="1"/>
        </p:nvSpPr>
        <p:spPr>
          <a:xfrm>
            <a:off x="152137" y="1018206"/>
            <a:ext cx="7465213" cy="8533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endParaRPr lang="en-US" sz="3200" b="0" dirty="0">
              <a:solidFill>
                <a:srgbClr val="A3CAE7"/>
              </a:solidFill>
              <a:latin typeface="+mn-lt"/>
            </a:endParaRPr>
          </a:p>
        </p:txBody>
      </p:sp>
    </p:spTree>
    <p:extLst>
      <p:ext uri="{BB962C8B-B14F-4D97-AF65-F5344CB8AC3E}">
        <p14:creationId xmlns:p14="http://schemas.microsoft.com/office/powerpoint/2010/main" val="12953898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3_Title and Content">
    <p:bg>
      <p:bgPr>
        <a:solidFill>
          <a:schemeClr val="tx1"/>
        </a:solidFill>
        <a:effectLst/>
      </p:bgPr>
    </p:bg>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34217"/>
            <a:ext cx="7592785" cy="321164"/>
          </a:xfrm>
          <a:prstGeom prst="rect">
            <a:avLst/>
          </a:prstGeom>
        </p:spPr>
      </p:pic>
      <p:sp>
        <p:nvSpPr>
          <p:cNvPr id="17" name="Rectangle 16"/>
          <p:cNvSpPr/>
          <p:nvPr/>
        </p:nvSpPr>
        <p:spPr bwMode="ltGray">
          <a:xfrm>
            <a:off x="0" y="134539"/>
            <a:ext cx="7592785" cy="2006451"/>
          </a:xfrm>
          <a:prstGeom prst="rect">
            <a:avLst/>
          </a:prstGeom>
          <a:solidFill>
            <a:srgbClr val="0060A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hasCustomPrompt="1"/>
          </p:nvPr>
        </p:nvSpPr>
        <p:spPr>
          <a:xfrm>
            <a:off x="152137" y="295122"/>
            <a:ext cx="7440648" cy="853319"/>
          </a:xfrm>
        </p:spPr>
        <p:txBody>
          <a:bodyPr>
            <a:normAutofit/>
          </a:bodyPr>
          <a:lstStyle>
            <a:lvl1pPr>
              <a:defRPr sz="3200" b="1"/>
            </a:lvl1pPr>
          </a:lstStyle>
          <a:p>
            <a:r>
              <a:rPr lang="en-US"/>
              <a:t>Gretchen Homan, KAAP</a:t>
            </a:r>
          </a:p>
        </p:txBody>
      </p:sp>
      <p:sp>
        <p:nvSpPr>
          <p:cNvPr id="11" name="Title 1">
            <a:extLst>
              <a:ext uri="{FF2B5EF4-FFF2-40B4-BE49-F238E27FC236}">
                <a16:creationId xmlns:a16="http://schemas.microsoft.com/office/drawing/2014/main" id="{2A18A6E2-76D7-47D8-A9D5-DA3422ED5E99}"/>
              </a:ext>
            </a:extLst>
          </p:cNvPr>
          <p:cNvSpPr txBox="1">
            <a:spLocks/>
          </p:cNvSpPr>
          <p:nvPr userDrawn="1"/>
        </p:nvSpPr>
        <p:spPr>
          <a:xfrm>
            <a:off x="152137" y="1018206"/>
            <a:ext cx="7465213" cy="8533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endParaRPr lang="en-US" sz="3200" b="0" dirty="0">
              <a:solidFill>
                <a:srgbClr val="A3CAE7"/>
              </a:solidFill>
              <a:latin typeface="+mn-lt"/>
            </a:endParaRPr>
          </a:p>
        </p:txBody>
      </p:sp>
      <p:cxnSp>
        <p:nvCxnSpPr>
          <p:cNvPr id="8" name="Straight Connector 7">
            <a:extLst>
              <a:ext uri="{FF2B5EF4-FFF2-40B4-BE49-F238E27FC236}">
                <a16:creationId xmlns:a16="http://schemas.microsoft.com/office/drawing/2014/main" id="{8E26AF11-919E-4207-948B-51075BD997C0}"/>
              </a:ext>
            </a:extLst>
          </p:cNvPr>
          <p:cNvCxnSpPr/>
          <p:nvPr userDrawn="1"/>
        </p:nvCxnSpPr>
        <p:spPr>
          <a:xfrm>
            <a:off x="4511659" y="295121"/>
            <a:ext cx="768096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C0EE2D0-827D-41BC-9DEF-59AAB9035DA4}"/>
              </a:ext>
            </a:extLst>
          </p:cNvPr>
          <p:cNvCxnSpPr>
            <a:cxnSpLocks/>
          </p:cNvCxnSpPr>
          <p:nvPr userDrawn="1"/>
        </p:nvCxnSpPr>
        <p:spPr>
          <a:xfrm>
            <a:off x="0" y="6665440"/>
            <a:ext cx="379781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58032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_Title and Content">
    <p:bg>
      <p:bgPr>
        <a:solidFill>
          <a:schemeClr val="tx1"/>
        </a:solidFill>
        <a:effectLst/>
      </p:bgPr>
    </p:bg>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34217"/>
            <a:ext cx="9334830" cy="321164"/>
          </a:xfrm>
          <a:prstGeom prst="rect">
            <a:avLst/>
          </a:prstGeom>
        </p:spPr>
      </p:pic>
      <p:sp>
        <p:nvSpPr>
          <p:cNvPr id="17" name="Rectangle 16"/>
          <p:cNvSpPr/>
          <p:nvPr/>
        </p:nvSpPr>
        <p:spPr bwMode="ltGray">
          <a:xfrm>
            <a:off x="-1" y="134539"/>
            <a:ext cx="9334831" cy="2006451"/>
          </a:xfrm>
          <a:prstGeom prst="rect">
            <a:avLst/>
          </a:prstGeom>
          <a:solidFill>
            <a:srgbClr val="0060A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hasCustomPrompt="1"/>
          </p:nvPr>
        </p:nvSpPr>
        <p:spPr>
          <a:xfrm>
            <a:off x="152136" y="295122"/>
            <a:ext cx="9007767" cy="853319"/>
          </a:xfrm>
        </p:spPr>
        <p:txBody>
          <a:bodyPr>
            <a:normAutofit/>
          </a:bodyPr>
          <a:lstStyle>
            <a:lvl1pPr>
              <a:defRPr sz="3200" b="1"/>
            </a:lvl1pPr>
          </a:lstStyle>
          <a:p>
            <a:r>
              <a:rPr lang="en-US" b="0"/>
              <a:t>Incoming Funding &amp; Grant Development Chair</a:t>
            </a:r>
            <a:endParaRPr lang="en-US"/>
          </a:p>
        </p:txBody>
      </p:sp>
      <p:sp>
        <p:nvSpPr>
          <p:cNvPr id="11" name="Title 1">
            <a:extLst>
              <a:ext uri="{FF2B5EF4-FFF2-40B4-BE49-F238E27FC236}">
                <a16:creationId xmlns:a16="http://schemas.microsoft.com/office/drawing/2014/main" id="{2A18A6E2-76D7-47D8-A9D5-DA3422ED5E99}"/>
              </a:ext>
            </a:extLst>
          </p:cNvPr>
          <p:cNvSpPr txBox="1">
            <a:spLocks/>
          </p:cNvSpPr>
          <p:nvPr userDrawn="1"/>
        </p:nvSpPr>
        <p:spPr>
          <a:xfrm>
            <a:off x="152137" y="1018206"/>
            <a:ext cx="7465213" cy="8533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endParaRPr lang="en-US" sz="3200" b="0" dirty="0">
              <a:solidFill>
                <a:srgbClr val="A3CAE7"/>
              </a:solidFill>
              <a:latin typeface="+mn-lt"/>
            </a:endParaRPr>
          </a:p>
        </p:txBody>
      </p:sp>
      <p:cxnSp>
        <p:nvCxnSpPr>
          <p:cNvPr id="8" name="Straight Connector 7">
            <a:extLst>
              <a:ext uri="{FF2B5EF4-FFF2-40B4-BE49-F238E27FC236}">
                <a16:creationId xmlns:a16="http://schemas.microsoft.com/office/drawing/2014/main" id="{8E26AF11-919E-4207-948B-51075BD997C0}"/>
              </a:ext>
            </a:extLst>
          </p:cNvPr>
          <p:cNvCxnSpPr/>
          <p:nvPr userDrawn="1"/>
        </p:nvCxnSpPr>
        <p:spPr>
          <a:xfrm>
            <a:off x="4511659" y="295121"/>
            <a:ext cx="768096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C0EE2D0-827D-41BC-9DEF-59AAB9035DA4}"/>
              </a:ext>
            </a:extLst>
          </p:cNvPr>
          <p:cNvCxnSpPr>
            <a:cxnSpLocks/>
          </p:cNvCxnSpPr>
          <p:nvPr userDrawn="1"/>
        </p:nvCxnSpPr>
        <p:spPr>
          <a:xfrm>
            <a:off x="0" y="6665440"/>
            <a:ext cx="379781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63036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7_Title and Content">
    <p:bg>
      <p:bgPr>
        <a:solidFill>
          <a:schemeClr val="tx1"/>
        </a:solidFill>
        <a:effectLst/>
      </p:bgPr>
    </p:bg>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510679"/>
            <a:ext cx="5669279" cy="321164"/>
          </a:xfrm>
          <a:prstGeom prst="rect">
            <a:avLst/>
          </a:prstGeom>
        </p:spPr>
      </p:pic>
      <p:sp>
        <p:nvSpPr>
          <p:cNvPr id="17" name="Rectangle 16"/>
          <p:cNvSpPr/>
          <p:nvPr/>
        </p:nvSpPr>
        <p:spPr bwMode="ltGray">
          <a:xfrm>
            <a:off x="0" y="1306619"/>
            <a:ext cx="5669280" cy="4244761"/>
          </a:xfrm>
          <a:prstGeom prst="rect">
            <a:avLst/>
          </a:prstGeom>
          <a:solidFill>
            <a:srgbClr val="0060A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hasCustomPrompt="1"/>
          </p:nvPr>
        </p:nvSpPr>
        <p:spPr>
          <a:xfrm>
            <a:off x="256035" y="1791755"/>
            <a:ext cx="5142901" cy="853319"/>
          </a:xfrm>
        </p:spPr>
        <p:txBody>
          <a:bodyPr>
            <a:normAutofit/>
          </a:bodyPr>
          <a:lstStyle>
            <a:lvl1pPr>
              <a:defRPr sz="3200" b="1"/>
            </a:lvl1pPr>
          </a:lstStyle>
          <a:p>
            <a:r>
              <a:rPr lang="en-US" b="0"/>
              <a:t>Incoming Funding &amp; Grant Development Chair</a:t>
            </a:r>
            <a:endParaRPr lang="en-US"/>
          </a:p>
        </p:txBody>
      </p:sp>
      <p:sp>
        <p:nvSpPr>
          <p:cNvPr id="11" name="Title 1">
            <a:extLst>
              <a:ext uri="{FF2B5EF4-FFF2-40B4-BE49-F238E27FC236}">
                <a16:creationId xmlns:a16="http://schemas.microsoft.com/office/drawing/2014/main" id="{2A18A6E2-76D7-47D8-A9D5-DA3422ED5E99}"/>
              </a:ext>
            </a:extLst>
          </p:cNvPr>
          <p:cNvSpPr txBox="1">
            <a:spLocks/>
          </p:cNvSpPr>
          <p:nvPr userDrawn="1"/>
        </p:nvSpPr>
        <p:spPr>
          <a:xfrm>
            <a:off x="152137" y="1018206"/>
            <a:ext cx="7465213" cy="8533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endParaRPr lang="en-US" sz="3200" b="0" dirty="0">
              <a:solidFill>
                <a:srgbClr val="A3CAE7"/>
              </a:solidFill>
              <a:latin typeface="+mn-lt"/>
            </a:endParaRPr>
          </a:p>
        </p:txBody>
      </p:sp>
      <p:cxnSp>
        <p:nvCxnSpPr>
          <p:cNvPr id="8" name="Straight Connector 7">
            <a:extLst>
              <a:ext uri="{FF2B5EF4-FFF2-40B4-BE49-F238E27FC236}">
                <a16:creationId xmlns:a16="http://schemas.microsoft.com/office/drawing/2014/main" id="{8E26AF11-919E-4207-948B-51075BD997C0}"/>
              </a:ext>
            </a:extLst>
          </p:cNvPr>
          <p:cNvCxnSpPr/>
          <p:nvPr userDrawn="1"/>
        </p:nvCxnSpPr>
        <p:spPr>
          <a:xfrm>
            <a:off x="4511659" y="342827"/>
            <a:ext cx="768096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C0EE2D0-827D-41BC-9DEF-59AAB9035DA4}"/>
              </a:ext>
            </a:extLst>
          </p:cNvPr>
          <p:cNvCxnSpPr>
            <a:cxnSpLocks/>
          </p:cNvCxnSpPr>
          <p:nvPr userDrawn="1"/>
        </p:nvCxnSpPr>
        <p:spPr>
          <a:xfrm>
            <a:off x="0" y="6514370"/>
            <a:ext cx="379781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27248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_Title and Content">
    <p:bg>
      <p:bgPr>
        <a:solidFill>
          <a:schemeClr val="tx1"/>
        </a:solidFill>
        <a:effectLst/>
      </p:bgPr>
    </p:bg>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96065"/>
            <a:ext cx="12192000" cy="321164"/>
          </a:xfrm>
          <a:prstGeom prst="rect">
            <a:avLst/>
          </a:prstGeom>
        </p:spPr>
      </p:pic>
      <p:sp>
        <p:nvSpPr>
          <p:cNvPr id="17" name="Rectangle 16"/>
          <p:cNvSpPr/>
          <p:nvPr/>
        </p:nvSpPr>
        <p:spPr bwMode="ltGray">
          <a:xfrm>
            <a:off x="-1" y="70932"/>
            <a:ext cx="12192001" cy="1233084"/>
          </a:xfrm>
          <a:prstGeom prst="rect">
            <a:avLst/>
          </a:prstGeom>
          <a:solidFill>
            <a:srgbClr val="20225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hasCustomPrompt="1"/>
          </p:nvPr>
        </p:nvSpPr>
        <p:spPr>
          <a:xfrm>
            <a:off x="149223" y="254832"/>
            <a:ext cx="10950797" cy="853319"/>
          </a:xfrm>
        </p:spPr>
        <p:txBody>
          <a:bodyPr>
            <a:normAutofit/>
          </a:bodyPr>
          <a:lstStyle>
            <a:lvl1pPr>
              <a:defRPr sz="3200" b="1">
                <a:solidFill>
                  <a:srgbClr val="A3CAE7"/>
                </a:solidFill>
              </a:defRPr>
            </a:lvl1pPr>
          </a:lstStyle>
          <a:p>
            <a:r>
              <a:rPr lang="en-US"/>
              <a:t>IKC Members Remaining on the Board in New Positions</a:t>
            </a:r>
          </a:p>
        </p:txBody>
      </p:sp>
      <p:sp>
        <p:nvSpPr>
          <p:cNvPr id="11" name="Title 1">
            <a:extLst>
              <a:ext uri="{FF2B5EF4-FFF2-40B4-BE49-F238E27FC236}">
                <a16:creationId xmlns:a16="http://schemas.microsoft.com/office/drawing/2014/main" id="{2A18A6E2-76D7-47D8-A9D5-DA3422ED5E99}"/>
              </a:ext>
            </a:extLst>
          </p:cNvPr>
          <p:cNvSpPr txBox="1">
            <a:spLocks/>
          </p:cNvSpPr>
          <p:nvPr userDrawn="1"/>
        </p:nvSpPr>
        <p:spPr>
          <a:xfrm>
            <a:off x="152137" y="1018206"/>
            <a:ext cx="7465213" cy="8533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endParaRPr lang="en-US" sz="3200" b="0" dirty="0">
              <a:solidFill>
                <a:srgbClr val="A3CAE7"/>
              </a:solidFill>
              <a:latin typeface="+mn-lt"/>
            </a:endParaRPr>
          </a:p>
        </p:txBody>
      </p:sp>
      <p:cxnSp>
        <p:nvCxnSpPr>
          <p:cNvPr id="8" name="Straight Connector 7">
            <a:extLst>
              <a:ext uri="{FF2B5EF4-FFF2-40B4-BE49-F238E27FC236}">
                <a16:creationId xmlns:a16="http://schemas.microsoft.com/office/drawing/2014/main" id="{8E26AF11-919E-4207-948B-51075BD997C0}"/>
              </a:ext>
            </a:extLst>
          </p:cNvPr>
          <p:cNvCxnSpPr/>
          <p:nvPr userDrawn="1"/>
        </p:nvCxnSpPr>
        <p:spPr>
          <a:xfrm>
            <a:off x="6339840" y="254832"/>
            <a:ext cx="585216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84232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3_Title and Content">
    <p:bg>
      <p:bgPr>
        <a:solidFill>
          <a:schemeClr val="tx1"/>
        </a:solidFill>
        <a:effectLst/>
      </p:bgPr>
    </p:bg>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50956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510554"/>
            <a:ext cx="1602997" cy="144270"/>
          </a:xfrm>
          <a:prstGeom prst="rect">
            <a:avLst/>
          </a:prstGeom>
        </p:spPr>
      </p:pic>
      <p:sp>
        <p:nvSpPr>
          <p:cNvPr id="17" name="Rectangle 16"/>
          <p:cNvSpPr/>
          <p:nvPr/>
        </p:nvSpPr>
        <p:spPr bwMode="ltGray">
          <a:xfrm>
            <a:off x="1" y="148920"/>
            <a:ext cx="10437812" cy="1368198"/>
          </a:xfrm>
          <a:prstGeom prst="rect">
            <a:avLst/>
          </a:prstGeom>
          <a:solidFill>
            <a:srgbClr val="0060A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14892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17500" y="295122"/>
            <a:ext cx="9613861" cy="1080938"/>
          </a:xfrm>
        </p:spPr>
        <p:txBody>
          <a:bodyPr/>
          <a:lstStyle/>
          <a:p>
            <a:r>
              <a:rPr lang="en-US"/>
              <a:t>Click to edit Master title style</a:t>
            </a:r>
          </a:p>
        </p:txBody>
      </p:sp>
      <p:sp>
        <p:nvSpPr>
          <p:cNvPr id="3" name="Content Placeholder 2"/>
          <p:cNvSpPr>
            <a:spLocks noGrp="1"/>
          </p:cNvSpPr>
          <p:nvPr>
            <p:ph idx="1"/>
          </p:nvPr>
        </p:nvSpPr>
        <p:spPr>
          <a:xfrm>
            <a:off x="617499" y="1770191"/>
            <a:ext cx="9613861" cy="3599316"/>
          </a:xfrm>
        </p:spPr>
        <p:txBody>
          <a:bodyPr/>
          <a:lstStyle>
            <a:lvl1pPr>
              <a:defRPr>
                <a:solidFill>
                  <a:srgbClr val="292929"/>
                </a:solidFill>
              </a:defRPr>
            </a:lvl1pPr>
            <a:lvl2pPr>
              <a:defRPr>
                <a:solidFill>
                  <a:srgbClr val="292929"/>
                </a:solidFill>
              </a:defRPr>
            </a:lvl2pPr>
            <a:lvl3pPr>
              <a:defRPr>
                <a:solidFill>
                  <a:srgbClr val="292929"/>
                </a:solidFill>
              </a:defRPr>
            </a:lvl3pPr>
            <a:lvl4pPr>
              <a:defRPr>
                <a:solidFill>
                  <a:srgbClr val="292929"/>
                </a:solidFill>
              </a:defRPr>
            </a:lvl4pPr>
            <a:lvl5pPr>
              <a:defRPr>
                <a:solidFill>
                  <a:srgbClr val="292929"/>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DE42F4-6EEF-4EF7-8ED4-2208F0F89A08}" type="datetimeFigureOut">
              <a:rPr lang="en-US" dirty="0"/>
              <a:t>11/17/2023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810248" y="295122"/>
            <a:ext cx="1154151" cy="1090789"/>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1448230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reserve="1">
  <p:cSld name="1_Title and Content">
    <p:bg>
      <p:bgPr>
        <a:solidFill>
          <a:schemeClr val="tx1">
            <a:alpha val="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DE42F4-6EEF-4EF7-8ED4-2208F0F89A08}" type="datetimeFigureOut">
              <a:rPr lang="en-US" dirty="0"/>
              <a:t>11/17/2023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2007183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rgbClr val="292929"/>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8ABE3C1-DBE1-495D-B57B-2849774B866A}" type="datetimeFigureOut">
              <a:rPr lang="en-US" dirty="0"/>
              <a:t>11/17/2023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2495482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DE42F4-6EEF-4EF7-8ED4-2208F0F89A08}" type="datetimeFigureOut">
              <a:rPr lang="en-US" dirty="0"/>
              <a:t>11/17/2023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3251415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0578ACC-22D6-47C1-A373-4FD133E34F3C}" type="datetimeFigureOut">
              <a:rPr lang="en-US" dirty="0"/>
              <a:t>11/17/2023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5373311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16645" y="2883606"/>
            <a:ext cx="5958709" cy="1090788"/>
          </a:xfrm>
        </p:spPr>
        <p:txBody>
          <a:bodyPr anchor="ctr">
            <a:noAutofit/>
          </a:bodyPr>
          <a:lstStyle>
            <a:lvl1pPr algn="ctr">
              <a:defRPr sz="8000"/>
            </a:lvl1pPr>
          </a:lstStyle>
          <a:p>
            <a:r>
              <a:rPr lang="en-US"/>
              <a:t>Questions?</a:t>
            </a:r>
          </a:p>
        </p:txBody>
      </p:sp>
      <p:sp>
        <p:nvSpPr>
          <p:cNvPr id="16" name="Rectangle 15">
            <a:extLst>
              <a:ext uri="{FF2B5EF4-FFF2-40B4-BE49-F238E27FC236}">
                <a16:creationId xmlns:a16="http://schemas.microsoft.com/office/drawing/2014/main" id="{EA17A0E0-528E-4619-8B66-80A2125E748F}"/>
              </a:ext>
            </a:extLst>
          </p:cNvPr>
          <p:cNvSpPr/>
          <p:nvPr userDrawn="1"/>
        </p:nvSpPr>
        <p:spPr>
          <a:xfrm>
            <a:off x="0" y="6032634"/>
            <a:ext cx="12188823" cy="87465"/>
          </a:xfrm>
          <a:prstGeom prst="rect">
            <a:avLst/>
          </a:prstGeom>
          <a:solidFill>
            <a:srgbClr val="20225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555D165E-9465-4327-B2C2-AF479087C5F6}"/>
              </a:ext>
            </a:extLst>
          </p:cNvPr>
          <p:cNvSpPr/>
          <p:nvPr userDrawn="1"/>
        </p:nvSpPr>
        <p:spPr>
          <a:xfrm>
            <a:off x="-3177" y="6177515"/>
            <a:ext cx="12192000" cy="531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7F23A37B-EABD-4509-AEC7-32726A9699C4}"/>
              </a:ext>
            </a:extLst>
          </p:cNvPr>
          <p:cNvSpPr/>
          <p:nvPr userDrawn="1"/>
        </p:nvSpPr>
        <p:spPr bwMode="ltGray">
          <a:xfrm>
            <a:off x="0" y="6326371"/>
            <a:ext cx="12192000" cy="564345"/>
          </a:xfrm>
          <a:prstGeom prst="rect">
            <a:avLst/>
          </a:prstGeom>
          <a:solidFill>
            <a:srgbClr val="202253"/>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5252678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0320" y="2336873"/>
            <a:ext cx="4698358" cy="35993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594123" y="2336873"/>
            <a:ext cx="4700058" cy="35993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E5A6C69-6797-4E8A-BF37-F2C3751466E9}" type="datetimeFigureOut">
              <a:rPr lang="en-US" dirty="0"/>
              <a:t>11/17/2023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5355461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82014A1-A632-4878-A0D3-F52BA7563730}" type="datetimeFigureOut">
              <a:rPr lang="en-US" dirty="0"/>
              <a:t>11/17/2023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2219928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D24A7AC-904D-4781-85BA-7D10C17ED021}" type="datetimeFigureOut">
              <a:rPr lang="en-US" dirty="0"/>
              <a:t>11/17/2023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735241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p>
        </p:txBody>
      </p:sp>
      <p:sp>
        <p:nvSpPr>
          <p:cNvPr id="3" name="Content Placeholder 2"/>
          <p:cNvSpPr>
            <a:spLocks noGrp="1"/>
          </p:cNvSpPr>
          <p:nvPr>
            <p:ph idx="1"/>
          </p:nvPr>
        </p:nvSpPr>
        <p:spPr>
          <a:xfrm>
            <a:off x="4685846" y="2336873"/>
            <a:ext cx="5608336" cy="35993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331444B-B92B-4E27-8C94-BB93EAF5CB18}" type="datetimeFigureOut">
              <a:rPr lang="en-US" dirty="0"/>
              <a:t>11/17/2023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8634749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63EFA5E-FA76-400D-B3DC-F0BA90E6D107}" type="datetimeFigureOut">
              <a:rPr lang="en-US" dirty="0"/>
              <a:t>11/17/2023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8738975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46C117F-5CCF-4837-BE5F-2B92066CAFAF}" type="datetimeFigureOut">
              <a:rPr lang="en-US" dirty="0"/>
              <a:t>11/17/2023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5584789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4EB90BD-B6CE-46B7-997F-7313B992CCDC}" type="datetimeFigureOut">
              <a:rPr lang="en-US" dirty="0"/>
              <a:t>11/17/2023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4873876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509549"/>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510543"/>
            <a:ext cx="1602997" cy="144270"/>
          </a:xfrm>
          <a:prstGeom prst="rect">
            <a:avLst/>
          </a:prstGeom>
        </p:spPr>
      </p:pic>
      <p:sp>
        <p:nvSpPr>
          <p:cNvPr id="8" name="Rectangle 7"/>
          <p:cNvSpPr/>
          <p:nvPr/>
        </p:nvSpPr>
        <p:spPr bwMode="ltGray">
          <a:xfrm>
            <a:off x="0" y="148909"/>
            <a:ext cx="10437812" cy="1368198"/>
          </a:xfrm>
          <a:prstGeom prst="rect">
            <a:avLst/>
          </a:prstGeom>
          <a:solidFill>
            <a:srgbClr val="292929"/>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148909"/>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292537"/>
            <a:ext cx="9613861" cy="1080938"/>
          </a:xfrm>
        </p:spPr>
        <p:txBody>
          <a:bodyPr/>
          <a:lstStyle/>
          <a:p>
            <a:r>
              <a:rPr lang="en-US"/>
              <a:t>Click to edit Master title style</a:t>
            </a:r>
          </a:p>
        </p:txBody>
      </p:sp>
      <p:sp>
        <p:nvSpPr>
          <p:cNvPr id="5" name="Slide Number Placeholder 4"/>
          <p:cNvSpPr>
            <a:spLocks noGrp="1"/>
          </p:cNvSpPr>
          <p:nvPr>
            <p:ph type="sldNum" sz="quarter" idx="12"/>
          </p:nvPr>
        </p:nvSpPr>
        <p:spPr>
          <a:xfrm>
            <a:off x="10810248" y="284332"/>
            <a:ext cx="1154151" cy="1090789"/>
          </a:xfrm>
        </p:spPr>
        <p:txBody>
          <a:bodyPr/>
          <a:lstStyle/>
          <a:p>
            <a:fld id="{6D22F896-40B5-4ADD-8801-0D06FADFA095}" type="slidenum">
              <a:rPr lang="en-US" dirty="0"/>
              <a:t>‹#›</a:t>
            </a:fld>
            <a:endParaRPr lang="en-US" dirty="0"/>
          </a:p>
        </p:txBody>
      </p:sp>
      <p:sp>
        <p:nvSpPr>
          <p:cNvPr id="11" name="Content Placeholder 2">
            <a:extLst>
              <a:ext uri="{FF2B5EF4-FFF2-40B4-BE49-F238E27FC236}">
                <a16:creationId xmlns:a16="http://schemas.microsoft.com/office/drawing/2014/main" id="{E52913DF-716E-438F-82EF-467CE2130118}"/>
              </a:ext>
            </a:extLst>
          </p:cNvPr>
          <p:cNvSpPr>
            <a:spLocks noGrp="1"/>
          </p:cNvSpPr>
          <p:nvPr>
            <p:ph idx="1"/>
          </p:nvPr>
        </p:nvSpPr>
        <p:spPr>
          <a:xfrm>
            <a:off x="617499" y="1770191"/>
            <a:ext cx="9613861" cy="359931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80851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DB9D11F-B188-461D-B23F-39381795C052}" type="datetimeFigureOut">
              <a:rPr lang="en-US" dirty="0"/>
              <a:t>11/17/2023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31449550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2E6D8D9-55A2-4063-B0F3-121F44549695}" type="datetimeFigureOut">
              <a:rPr lang="en-US" dirty="0"/>
              <a:t>11/17/2023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606099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D4B24536-994D-4021-A283-9F449C0DB509}" type="datetimeFigureOut">
              <a:rPr lang="en-US" dirty="0"/>
              <a:t>11/17/2023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9397639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3CBBBB78-C96F-47B7-AB17-D852CA960AC9}" type="datetimeFigureOut">
              <a:rPr lang="en-US" dirty="0"/>
              <a:t>11/17/2023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0787807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FA3F48C-C7C6-4055-9F49-3777875E72AE}" type="datetimeFigureOut">
              <a:rPr lang="en-US" dirty="0"/>
              <a:t>11/17/2023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4970900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07126" y="5936187"/>
            <a:ext cx="2743200" cy="365125"/>
          </a:xfrm>
        </p:spPr>
        <p:txBody>
          <a:bodyPr/>
          <a:lstStyle/>
          <a:p>
            <a:fld id="{6178E61D-D431-422C-9764-11DAFE33AB63}" type="datetimeFigureOut">
              <a:rPr lang="en-US" dirty="0"/>
              <a:t>11/17/2023</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25626213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41837795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5400" b="0" i="0" baseline="0" dirty="0">
              <a:solidFill>
                <a:srgbClr val="FFFFFF"/>
              </a:solidFill>
              <a:latin typeface="Calibri" panose="020F0502020204030204" pitchFamily="34" charset="0"/>
              <a:ea typeface="+mj-ea"/>
              <a:cs typeface="+mj-cs"/>
              <a:sym typeface="Calibri" panose="020F0502020204030204" pitchFamily="34" charset="0"/>
            </a:endParaRPr>
          </a:p>
        </p:txBody>
      </p:sp>
      <p:pic>
        <p:nvPicPr>
          <p:cNvPr id="38" name="Picture 37">
            <a:extLst>
              <a:ext uri="{FF2B5EF4-FFF2-40B4-BE49-F238E27FC236}">
                <a16:creationId xmlns:a16="http://schemas.microsoft.com/office/drawing/2014/main" id="{245211DD-9F9B-4E03-931C-F9A31D9B9F1D}"/>
              </a:ext>
            </a:extLst>
          </p:cNvPr>
          <p:cNvPicPr>
            <a:picLocks noChangeAspect="1"/>
          </p:cNvPicPr>
          <p:nvPr userDrawn="1"/>
        </p:nvPicPr>
        <p:blipFill rotWithShape="1">
          <a:blip r:embed="rId6">
            <a:duotone>
              <a:schemeClr val="accent4">
                <a:shade val="45000"/>
                <a:satMod val="135000"/>
              </a:schemeClr>
              <a:prstClr val="white"/>
            </a:duotone>
            <a:extLst>
              <a:ext uri="{28A0092B-C50C-407E-A947-70E740481C1C}">
                <a14:useLocalDpi xmlns:a14="http://schemas.microsoft.com/office/drawing/2010/main"/>
              </a:ext>
            </a:extLst>
          </a:blip>
          <a:srcRect l="-4629" r="-1"/>
          <a:stretch/>
        </p:blipFill>
        <p:spPr>
          <a:xfrm>
            <a:off x="-206828" y="128361"/>
            <a:ext cx="5817448" cy="5700254"/>
          </a:xfrm>
          <a:prstGeom prst="rect">
            <a:avLst/>
          </a:prstGeom>
        </p:spPr>
      </p:pic>
      <p:sp>
        <p:nvSpPr>
          <p:cNvPr id="39" name="Rectangle 38">
            <a:extLst>
              <a:ext uri="{FF2B5EF4-FFF2-40B4-BE49-F238E27FC236}">
                <a16:creationId xmlns:a16="http://schemas.microsoft.com/office/drawing/2014/main" id="{881B43F1-6827-47EF-9941-837D4BAC2F92}"/>
              </a:ext>
            </a:extLst>
          </p:cNvPr>
          <p:cNvSpPr/>
          <p:nvPr userDrawn="1"/>
        </p:nvSpPr>
        <p:spPr>
          <a:xfrm>
            <a:off x="228599" y="234095"/>
            <a:ext cx="5301343" cy="5315899"/>
          </a:xfrm>
          <a:prstGeom prst="rect">
            <a:avLst/>
          </a:prstGeom>
          <a:solidFill>
            <a:srgbClr val="FFFFFF">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6">
            <a:extLst>
              <a:ext uri="{FF2B5EF4-FFF2-40B4-BE49-F238E27FC236}">
                <a16:creationId xmlns:a16="http://schemas.microsoft.com/office/drawing/2014/main" id="{0AD75D50-CCB4-451E-A7A0-BB659993387C}"/>
              </a:ext>
            </a:extLst>
          </p:cNvPr>
          <p:cNvSpPr/>
          <p:nvPr userDrawn="1"/>
        </p:nvSpPr>
        <p:spPr>
          <a:xfrm flipH="1">
            <a:off x="3984172" y="0"/>
            <a:ext cx="8207828" cy="6865373"/>
          </a:xfrm>
          <a:custGeom>
            <a:avLst/>
            <a:gdLst>
              <a:gd name="connsiteX0" fmla="*/ 0 w 7297446"/>
              <a:gd name="connsiteY0" fmla="*/ 0 h 719091"/>
              <a:gd name="connsiteX1" fmla="*/ 7297446 w 7297446"/>
              <a:gd name="connsiteY1" fmla="*/ 0 h 719091"/>
              <a:gd name="connsiteX2" fmla="*/ 7297446 w 7297446"/>
              <a:gd name="connsiteY2" fmla="*/ 719091 h 719091"/>
              <a:gd name="connsiteX3" fmla="*/ 0 w 7297446"/>
              <a:gd name="connsiteY3" fmla="*/ 719091 h 719091"/>
              <a:gd name="connsiteX4" fmla="*/ 0 w 7297446"/>
              <a:gd name="connsiteY4" fmla="*/ 0 h 719091"/>
              <a:gd name="connsiteX0" fmla="*/ 0 w 7297446"/>
              <a:gd name="connsiteY0" fmla="*/ 0 h 719091"/>
              <a:gd name="connsiteX1" fmla="*/ 7297446 w 7297446"/>
              <a:gd name="connsiteY1" fmla="*/ 0 h 719091"/>
              <a:gd name="connsiteX2" fmla="*/ 6631621 w 7297446"/>
              <a:gd name="connsiteY2" fmla="*/ 719091 h 719091"/>
              <a:gd name="connsiteX3" fmla="*/ 0 w 7297446"/>
              <a:gd name="connsiteY3" fmla="*/ 719091 h 719091"/>
              <a:gd name="connsiteX4" fmla="*/ 0 w 7297446"/>
              <a:gd name="connsiteY4" fmla="*/ 0 h 719091"/>
              <a:gd name="connsiteX0" fmla="*/ 0 w 9314876"/>
              <a:gd name="connsiteY0" fmla="*/ 0 h 719091"/>
              <a:gd name="connsiteX1" fmla="*/ 7297446 w 9314876"/>
              <a:gd name="connsiteY1" fmla="*/ 0 h 719091"/>
              <a:gd name="connsiteX2" fmla="*/ 9314876 w 9314876"/>
              <a:gd name="connsiteY2" fmla="*/ 719091 h 719091"/>
              <a:gd name="connsiteX3" fmla="*/ 0 w 9314876"/>
              <a:gd name="connsiteY3" fmla="*/ 719091 h 719091"/>
              <a:gd name="connsiteX4" fmla="*/ 0 w 9314876"/>
              <a:gd name="connsiteY4" fmla="*/ 0 h 719091"/>
              <a:gd name="connsiteX0" fmla="*/ 0 w 9314876"/>
              <a:gd name="connsiteY0" fmla="*/ 0 h 719091"/>
              <a:gd name="connsiteX1" fmla="*/ 5780280 w 9314876"/>
              <a:gd name="connsiteY1" fmla="*/ 0 h 719091"/>
              <a:gd name="connsiteX2" fmla="*/ 9314876 w 9314876"/>
              <a:gd name="connsiteY2" fmla="*/ 719091 h 719091"/>
              <a:gd name="connsiteX3" fmla="*/ 0 w 9314876"/>
              <a:gd name="connsiteY3" fmla="*/ 719091 h 719091"/>
              <a:gd name="connsiteX4" fmla="*/ 0 w 9314876"/>
              <a:gd name="connsiteY4" fmla="*/ 0 h 719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4876" h="719091">
                <a:moveTo>
                  <a:pt x="0" y="0"/>
                </a:moveTo>
                <a:lnTo>
                  <a:pt x="5780280" y="0"/>
                </a:lnTo>
                <a:lnTo>
                  <a:pt x="9314876" y="719091"/>
                </a:lnTo>
                <a:lnTo>
                  <a:pt x="0" y="719091"/>
                </a:lnTo>
                <a:lnTo>
                  <a:pt x="0" y="0"/>
                </a:lnTo>
                <a:close/>
              </a:path>
            </a:pathLst>
          </a:custGeom>
          <a:solidFill>
            <a:srgbClr val="051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1" name="Straight Connector 40">
            <a:extLst>
              <a:ext uri="{FF2B5EF4-FFF2-40B4-BE49-F238E27FC236}">
                <a16:creationId xmlns:a16="http://schemas.microsoft.com/office/drawing/2014/main" id="{7DC743B9-7336-400E-BA85-32B4625CB3B1}"/>
              </a:ext>
            </a:extLst>
          </p:cNvPr>
          <p:cNvCxnSpPr>
            <a:cxnSpLocks/>
          </p:cNvCxnSpPr>
          <p:nvPr userDrawn="1"/>
        </p:nvCxnSpPr>
        <p:spPr>
          <a:xfrm flipH="1">
            <a:off x="3984172" y="-348343"/>
            <a:ext cx="3352799" cy="7500257"/>
          </a:xfrm>
          <a:prstGeom prst="line">
            <a:avLst/>
          </a:prstGeom>
          <a:ln w="38100">
            <a:solidFill>
              <a:srgbClr val="EDAE1D"/>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CE03D2A-75EA-4556-8607-5684B6FCB788}"/>
              </a:ext>
            </a:extLst>
          </p:cNvPr>
          <p:cNvCxnSpPr>
            <a:cxnSpLocks/>
          </p:cNvCxnSpPr>
          <p:nvPr userDrawn="1"/>
        </p:nvCxnSpPr>
        <p:spPr>
          <a:xfrm flipH="1">
            <a:off x="4105024" y="-321129"/>
            <a:ext cx="3352799" cy="7500257"/>
          </a:xfrm>
          <a:prstGeom prst="line">
            <a:avLst/>
          </a:prstGeom>
          <a:ln w="19050">
            <a:solidFill>
              <a:srgbClr val="EDAE1D"/>
            </a:solidFill>
          </a:ln>
        </p:spPr>
        <p:style>
          <a:lnRef idx="1">
            <a:schemeClr val="accent1"/>
          </a:lnRef>
          <a:fillRef idx="0">
            <a:schemeClr val="accent1"/>
          </a:fillRef>
          <a:effectRef idx="0">
            <a:schemeClr val="accent1"/>
          </a:effectRef>
          <a:fontRef idx="minor">
            <a:schemeClr val="tx1"/>
          </a:fontRef>
        </p:style>
      </p:cxnSp>
      <p:grpSp>
        <p:nvGrpSpPr>
          <p:cNvPr id="43" name="Group 42">
            <a:extLst>
              <a:ext uri="{FF2B5EF4-FFF2-40B4-BE49-F238E27FC236}">
                <a16:creationId xmlns:a16="http://schemas.microsoft.com/office/drawing/2014/main" id="{5442CF41-30A6-4F2C-94AC-57500F56FA9B}"/>
              </a:ext>
            </a:extLst>
          </p:cNvPr>
          <p:cNvGrpSpPr/>
          <p:nvPr userDrawn="1"/>
        </p:nvGrpSpPr>
        <p:grpSpPr>
          <a:xfrm rot="6853713">
            <a:off x="205697" y="6574956"/>
            <a:ext cx="8544665" cy="97898"/>
            <a:chOff x="3724275" y="1070092"/>
            <a:chExt cx="8544665" cy="97898"/>
          </a:xfrm>
        </p:grpSpPr>
        <p:cxnSp>
          <p:nvCxnSpPr>
            <p:cNvPr id="44" name="Straight Connector 43">
              <a:extLst>
                <a:ext uri="{FF2B5EF4-FFF2-40B4-BE49-F238E27FC236}">
                  <a16:creationId xmlns:a16="http://schemas.microsoft.com/office/drawing/2014/main" id="{3113059E-30D8-4E91-87A3-26AC29ED3EBD}"/>
                </a:ext>
              </a:extLst>
            </p:cNvPr>
            <p:cNvCxnSpPr/>
            <p:nvPr/>
          </p:nvCxnSpPr>
          <p:spPr>
            <a:xfrm>
              <a:off x="4500979" y="1118586"/>
              <a:ext cx="7767961" cy="0"/>
            </a:xfrm>
            <a:prstGeom prst="line">
              <a:avLst/>
            </a:prstGeom>
            <a:ln w="12700"/>
          </p:spPr>
          <p:style>
            <a:lnRef idx="1">
              <a:schemeClr val="accent4"/>
            </a:lnRef>
            <a:fillRef idx="0">
              <a:schemeClr val="accent4"/>
            </a:fillRef>
            <a:effectRef idx="0">
              <a:schemeClr val="accent4"/>
            </a:effectRef>
            <a:fontRef idx="minor">
              <a:schemeClr val="tx1"/>
            </a:fontRef>
          </p:style>
        </p:cxnSp>
        <p:sp>
          <p:nvSpPr>
            <p:cNvPr id="45" name="Rectangle 11">
              <a:extLst>
                <a:ext uri="{FF2B5EF4-FFF2-40B4-BE49-F238E27FC236}">
                  <a16:creationId xmlns:a16="http://schemas.microsoft.com/office/drawing/2014/main" id="{78A9BC07-FEBC-458C-AA5E-6238D3DC31AF}"/>
                </a:ext>
              </a:extLst>
            </p:cNvPr>
            <p:cNvSpPr/>
            <p:nvPr/>
          </p:nvSpPr>
          <p:spPr>
            <a:xfrm>
              <a:off x="4117181" y="1070092"/>
              <a:ext cx="343489" cy="96987"/>
            </a:xfrm>
            <a:custGeom>
              <a:avLst/>
              <a:gdLst>
                <a:gd name="connsiteX0" fmla="*/ 0 w 328474"/>
                <a:gd name="connsiteY0" fmla="*/ 0 h 115400"/>
                <a:gd name="connsiteX1" fmla="*/ 328474 w 328474"/>
                <a:gd name="connsiteY1" fmla="*/ 0 h 115400"/>
                <a:gd name="connsiteX2" fmla="*/ 328474 w 328474"/>
                <a:gd name="connsiteY2" fmla="*/ 115400 h 115400"/>
                <a:gd name="connsiteX3" fmla="*/ 0 w 328474"/>
                <a:gd name="connsiteY3" fmla="*/ 115400 h 115400"/>
                <a:gd name="connsiteX4" fmla="*/ 0 w 328474"/>
                <a:gd name="connsiteY4" fmla="*/ 0 h 115400"/>
                <a:gd name="connsiteX0" fmla="*/ 0 w 351549"/>
                <a:gd name="connsiteY0" fmla="*/ 0 h 115400"/>
                <a:gd name="connsiteX1" fmla="*/ 328474 w 351549"/>
                <a:gd name="connsiteY1" fmla="*/ 0 h 115400"/>
                <a:gd name="connsiteX2" fmla="*/ 351549 w 351549"/>
                <a:gd name="connsiteY2" fmla="*/ 56723 h 115400"/>
                <a:gd name="connsiteX3" fmla="*/ 328474 w 351549"/>
                <a:gd name="connsiteY3" fmla="*/ 115400 h 115400"/>
                <a:gd name="connsiteX4" fmla="*/ 0 w 351549"/>
                <a:gd name="connsiteY4" fmla="*/ 115400 h 115400"/>
                <a:gd name="connsiteX5" fmla="*/ 0 w 35154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0 w 40869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699" h="115400">
                  <a:moveTo>
                    <a:pt x="0" y="0"/>
                  </a:moveTo>
                  <a:lnTo>
                    <a:pt x="328474" y="0"/>
                  </a:lnTo>
                  <a:cubicBezTo>
                    <a:pt x="347110" y="14394"/>
                    <a:pt x="388175" y="47300"/>
                    <a:pt x="408699" y="62166"/>
                  </a:cubicBezTo>
                  <a:lnTo>
                    <a:pt x="328474" y="115400"/>
                  </a:lnTo>
                  <a:lnTo>
                    <a:pt x="0" y="115400"/>
                  </a:lnTo>
                  <a:cubicBezTo>
                    <a:pt x="32428" y="93820"/>
                    <a:pt x="67009" y="71297"/>
                    <a:pt x="97549" y="54909"/>
                  </a:cubicBezTo>
                  <a:lnTo>
                    <a:pt x="0" y="0"/>
                  </a:lnTo>
                  <a:close/>
                </a:path>
              </a:pathLst>
            </a:custGeom>
            <a:solidFill>
              <a:srgbClr val="EDAE1D"/>
            </a:solidFill>
            <a:ln>
              <a:solidFill>
                <a:srgbClr val="EDAE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6" name="Straight Arrow Connector 45">
              <a:extLst>
                <a:ext uri="{FF2B5EF4-FFF2-40B4-BE49-F238E27FC236}">
                  <a16:creationId xmlns:a16="http://schemas.microsoft.com/office/drawing/2014/main" id="{7A5832DE-830D-4AA1-864D-A7D9E8C5AC94}"/>
                </a:ext>
              </a:extLst>
            </p:cNvPr>
            <p:cNvCxnSpPr/>
            <p:nvPr/>
          </p:nvCxnSpPr>
          <p:spPr>
            <a:xfrm flipH="1">
              <a:off x="3724275" y="1070092"/>
              <a:ext cx="342900"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2BB54D2B-836D-435C-A643-B70CC4B7A7D4}"/>
                </a:ext>
              </a:extLst>
            </p:cNvPr>
            <p:cNvCxnSpPr/>
            <p:nvPr/>
          </p:nvCxnSpPr>
          <p:spPr>
            <a:xfrm flipH="1">
              <a:off x="3774281" y="1122066"/>
              <a:ext cx="342900"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0951AB87-165C-43EC-865E-5762F4082717}"/>
                </a:ext>
              </a:extLst>
            </p:cNvPr>
            <p:cNvCxnSpPr/>
            <p:nvPr/>
          </p:nvCxnSpPr>
          <p:spPr>
            <a:xfrm flipH="1">
              <a:off x="3724275" y="1167990"/>
              <a:ext cx="342900"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6" name="Text Placeholder 5"/>
          <p:cNvSpPr>
            <a:spLocks noGrp="1"/>
          </p:cNvSpPr>
          <p:nvPr>
            <p:ph type="body" sz="quarter" idx="10" hasCustomPrompt="1"/>
          </p:nvPr>
        </p:nvSpPr>
        <p:spPr>
          <a:xfrm>
            <a:off x="6136274" y="2928606"/>
            <a:ext cx="5827128" cy="502702"/>
          </a:xfrm>
        </p:spPr>
        <p:txBody>
          <a:bodyPr lIns="91440" tIns="45720" rIns="91440" bIns="45720"/>
          <a:lstStyle>
            <a:lvl1pPr algn="ctr">
              <a:lnSpc>
                <a:spcPct val="100000"/>
              </a:lnSpc>
              <a:buFontTx/>
              <a:buNone/>
              <a:defRPr sz="3200" b="1">
                <a:solidFill>
                  <a:schemeClr val="accent3"/>
                </a:solidFill>
                <a:latin typeface="Cambria" panose="02040503050406030204" pitchFamily="18" charset="0"/>
                <a:ea typeface="Cambria" panose="02040503050406030204" pitchFamily="18" charset="0"/>
              </a:defRPr>
            </a:lvl1pPr>
          </a:lstStyle>
          <a:p>
            <a:pPr lvl="0"/>
            <a:r>
              <a:rPr lang="en-US"/>
              <a:t>Title</a:t>
            </a:r>
          </a:p>
        </p:txBody>
      </p:sp>
      <p:sp>
        <p:nvSpPr>
          <p:cNvPr id="36" name="Text Placeholder 5"/>
          <p:cNvSpPr>
            <a:spLocks noGrp="1"/>
          </p:cNvSpPr>
          <p:nvPr>
            <p:ph type="body" sz="quarter" idx="11" hasCustomPrompt="1"/>
          </p:nvPr>
        </p:nvSpPr>
        <p:spPr>
          <a:xfrm>
            <a:off x="6136274" y="3470657"/>
            <a:ext cx="5827128" cy="502702"/>
          </a:xfrm>
        </p:spPr>
        <p:txBody>
          <a:bodyPr lIns="91440" tIns="45720" rIns="91440" bIns="45720"/>
          <a:lstStyle>
            <a:lvl1pPr algn="ctr">
              <a:lnSpc>
                <a:spcPct val="100000"/>
              </a:lnSpc>
              <a:buFontTx/>
              <a:buNone/>
              <a:defRPr sz="3200" b="1">
                <a:solidFill>
                  <a:schemeClr val="bg1"/>
                </a:solidFill>
                <a:latin typeface="Cambria" panose="02040503050406030204" pitchFamily="18" charset="0"/>
                <a:ea typeface="Cambria" panose="02040503050406030204" pitchFamily="18" charset="0"/>
              </a:defRPr>
            </a:lvl1pPr>
          </a:lstStyle>
          <a:p>
            <a:pPr lvl="0"/>
            <a:r>
              <a:rPr lang="en-US"/>
              <a:t>Subtitle</a:t>
            </a:r>
          </a:p>
        </p:txBody>
      </p:sp>
      <p:sp>
        <p:nvSpPr>
          <p:cNvPr id="37" name="Text Placeholder 5"/>
          <p:cNvSpPr>
            <a:spLocks noGrp="1"/>
          </p:cNvSpPr>
          <p:nvPr>
            <p:ph type="body" sz="quarter" idx="12" hasCustomPrompt="1"/>
          </p:nvPr>
        </p:nvSpPr>
        <p:spPr>
          <a:xfrm>
            <a:off x="6136274" y="4012707"/>
            <a:ext cx="5827128" cy="424004"/>
          </a:xfrm>
        </p:spPr>
        <p:txBody>
          <a:bodyPr lIns="91440" tIns="45720" rIns="91440" bIns="45720"/>
          <a:lstStyle>
            <a:lvl1pPr algn="ctr">
              <a:lnSpc>
                <a:spcPct val="100000"/>
              </a:lnSpc>
              <a:buFontTx/>
              <a:buNone/>
              <a:defRPr sz="2800" b="1">
                <a:solidFill>
                  <a:schemeClr val="accent3"/>
                </a:solidFill>
                <a:latin typeface="Cambria" panose="02040503050406030204" pitchFamily="18" charset="0"/>
                <a:ea typeface="Cambria" panose="02040503050406030204" pitchFamily="18" charset="0"/>
              </a:defRPr>
            </a:lvl1pPr>
          </a:lstStyle>
          <a:p>
            <a:pPr lvl="0"/>
            <a:r>
              <a:rPr lang="en-US"/>
              <a:t>Date</a:t>
            </a:r>
          </a:p>
        </p:txBody>
      </p:sp>
    </p:spTree>
    <p:extLst>
      <p:ext uri="{BB962C8B-B14F-4D97-AF65-F5344CB8AC3E}">
        <p14:creationId xmlns:p14="http://schemas.microsoft.com/office/powerpoint/2010/main" val="28762023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lient 1">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800" b="0" i="0" baseline="0" dirty="0">
              <a:solidFill>
                <a:srgbClr val="FFFFFF"/>
              </a:solidFill>
              <a:latin typeface="Calibri" panose="020F0502020204030204" pitchFamily="34" charset="0"/>
              <a:ea typeface="+mj-ea"/>
              <a:cs typeface="+mj-cs"/>
              <a:sym typeface="Calibri" panose="020F0502020204030204" pitchFamily="34" charset="0"/>
            </a:endParaRPr>
          </a:p>
        </p:txBody>
      </p:sp>
      <p:sp>
        <p:nvSpPr>
          <p:cNvPr id="7" name="Date Placeholder 6"/>
          <p:cNvSpPr>
            <a:spLocks noGrp="1"/>
          </p:cNvSpPr>
          <p:nvPr>
            <p:ph type="dt" sz="half" idx="10"/>
          </p:nvPr>
        </p:nvSpPr>
        <p:spPr/>
        <p:txBody>
          <a:bodyPr/>
          <a:lstStyle>
            <a:lvl1pPr>
              <a:defRPr>
                <a:latin typeface="+mn-lt"/>
                <a:ea typeface="+mn-ea"/>
                <a:cs typeface="+mn-cs"/>
                <a:sym typeface="+mn-lt"/>
              </a:defRPr>
            </a:lvl1pPr>
          </a:lstStyle>
          <a:p>
            <a:endParaRPr lang="en-US" dirty="0"/>
          </a:p>
        </p:txBody>
      </p:sp>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ea typeface="+mn-ea"/>
                <a:cs typeface="+mn-cs"/>
                <a:sym typeface="+mn-lt"/>
              </a:rPr>
              <a:t>Copyright © 2021 by Boston Consulting Group. All rights reserved.</a:t>
            </a:r>
          </a:p>
        </p:txBody>
      </p:sp>
      <p:pic>
        <p:nvPicPr>
          <p:cNvPr id="6" name="Picture 5" descr="A close up of a logo&#10;&#10;Description automatically generated">
            <a:extLst>
              <a:ext uri="{FF2B5EF4-FFF2-40B4-BE49-F238E27FC236}">
                <a16:creationId xmlns:a16="http://schemas.microsoft.com/office/drawing/2014/main" id="{245211DD-9F9B-4E03-931C-F9A31D9B9F1D}"/>
              </a:ext>
            </a:extLst>
          </p:cNvPr>
          <p:cNvPicPr>
            <a:picLocks noChangeAspect="1"/>
          </p:cNvPicPr>
          <p:nvPr userDrawn="1"/>
        </p:nvPicPr>
        <p:blipFill rotWithShape="1">
          <a:blip r:embed="rId6">
            <a:duotone>
              <a:srgbClr val="FFC000">
                <a:shade val="45000"/>
                <a:satMod val="135000"/>
              </a:srgbClr>
              <a:prstClr val="white"/>
            </a:duotone>
            <a:extLst>
              <a:ext uri="{28A0092B-C50C-407E-A947-70E740481C1C}">
                <a14:useLocalDpi xmlns:a14="http://schemas.microsoft.com/office/drawing/2010/main" val="0"/>
              </a:ext>
            </a:extLst>
          </a:blip>
          <a:srcRect/>
          <a:stretch/>
        </p:blipFill>
        <p:spPr>
          <a:xfrm>
            <a:off x="-1" y="507851"/>
            <a:ext cx="4206363" cy="5700254"/>
          </a:xfrm>
          <a:prstGeom prst="rect">
            <a:avLst/>
          </a:prstGeom>
        </p:spPr>
      </p:pic>
      <p:sp>
        <p:nvSpPr>
          <p:cNvPr id="8" name="Rectangle 7">
            <a:extLst>
              <a:ext uri="{FF2B5EF4-FFF2-40B4-BE49-F238E27FC236}">
                <a16:creationId xmlns:a16="http://schemas.microsoft.com/office/drawing/2014/main" id="{881B43F1-6827-47EF-9941-837D4BAC2F92}"/>
              </a:ext>
            </a:extLst>
          </p:cNvPr>
          <p:cNvSpPr/>
          <p:nvPr userDrawn="1"/>
        </p:nvSpPr>
        <p:spPr>
          <a:xfrm>
            <a:off x="0" y="649895"/>
            <a:ext cx="4206362" cy="5315899"/>
          </a:xfrm>
          <a:prstGeom prst="rect">
            <a:avLst/>
          </a:prstGeom>
          <a:solidFill>
            <a:srgbClr val="FFFFFF">
              <a:alpha val="81176"/>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6">
            <a:extLst>
              <a:ext uri="{FF2B5EF4-FFF2-40B4-BE49-F238E27FC236}">
                <a16:creationId xmlns:a16="http://schemas.microsoft.com/office/drawing/2014/main" id="{0AD75D50-CCB4-451E-A7A0-BB659993387C}"/>
              </a:ext>
            </a:extLst>
          </p:cNvPr>
          <p:cNvSpPr/>
          <p:nvPr userDrawn="1"/>
        </p:nvSpPr>
        <p:spPr>
          <a:xfrm>
            <a:off x="-1" y="5850386"/>
            <a:ext cx="7297446" cy="719091"/>
          </a:xfrm>
          <a:custGeom>
            <a:avLst/>
            <a:gdLst>
              <a:gd name="connsiteX0" fmla="*/ 0 w 7297446"/>
              <a:gd name="connsiteY0" fmla="*/ 0 h 719091"/>
              <a:gd name="connsiteX1" fmla="*/ 7297446 w 7297446"/>
              <a:gd name="connsiteY1" fmla="*/ 0 h 719091"/>
              <a:gd name="connsiteX2" fmla="*/ 7297446 w 7297446"/>
              <a:gd name="connsiteY2" fmla="*/ 719091 h 719091"/>
              <a:gd name="connsiteX3" fmla="*/ 0 w 7297446"/>
              <a:gd name="connsiteY3" fmla="*/ 719091 h 719091"/>
              <a:gd name="connsiteX4" fmla="*/ 0 w 7297446"/>
              <a:gd name="connsiteY4" fmla="*/ 0 h 719091"/>
              <a:gd name="connsiteX0" fmla="*/ 0 w 7297446"/>
              <a:gd name="connsiteY0" fmla="*/ 0 h 719091"/>
              <a:gd name="connsiteX1" fmla="*/ 7297446 w 7297446"/>
              <a:gd name="connsiteY1" fmla="*/ 0 h 719091"/>
              <a:gd name="connsiteX2" fmla="*/ 6631621 w 7297446"/>
              <a:gd name="connsiteY2" fmla="*/ 719091 h 719091"/>
              <a:gd name="connsiteX3" fmla="*/ 0 w 7297446"/>
              <a:gd name="connsiteY3" fmla="*/ 719091 h 719091"/>
              <a:gd name="connsiteX4" fmla="*/ 0 w 7297446"/>
              <a:gd name="connsiteY4" fmla="*/ 0 h 719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97446" h="719091">
                <a:moveTo>
                  <a:pt x="0" y="0"/>
                </a:moveTo>
                <a:lnTo>
                  <a:pt x="7297446" y="0"/>
                </a:lnTo>
                <a:lnTo>
                  <a:pt x="6631621" y="719091"/>
                </a:lnTo>
                <a:lnTo>
                  <a:pt x="0" y="719091"/>
                </a:lnTo>
                <a:lnTo>
                  <a:pt x="0" y="0"/>
                </a:lnTo>
                <a:close/>
              </a:path>
            </a:pathLst>
          </a:custGeom>
          <a:solidFill>
            <a:srgbClr val="051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8">
            <a:extLst>
              <a:ext uri="{FF2B5EF4-FFF2-40B4-BE49-F238E27FC236}">
                <a16:creationId xmlns:a16="http://schemas.microsoft.com/office/drawing/2014/main" id="{210ECE13-3EDD-413C-803A-B8D8B2E8245E}"/>
              </a:ext>
            </a:extLst>
          </p:cNvPr>
          <p:cNvSpPr/>
          <p:nvPr userDrawn="1"/>
        </p:nvSpPr>
        <p:spPr>
          <a:xfrm>
            <a:off x="6729274" y="5850386"/>
            <a:ext cx="5462726" cy="719090"/>
          </a:xfrm>
          <a:custGeom>
            <a:avLst/>
            <a:gdLst>
              <a:gd name="connsiteX0" fmla="*/ 0 w 5684668"/>
              <a:gd name="connsiteY0" fmla="*/ 0 h 719090"/>
              <a:gd name="connsiteX1" fmla="*/ 5684668 w 5684668"/>
              <a:gd name="connsiteY1" fmla="*/ 0 h 719090"/>
              <a:gd name="connsiteX2" fmla="*/ 5684668 w 5684668"/>
              <a:gd name="connsiteY2" fmla="*/ 719090 h 719090"/>
              <a:gd name="connsiteX3" fmla="*/ 0 w 5684668"/>
              <a:gd name="connsiteY3" fmla="*/ 719090 h 719090"/>
              <a:gd name="connsiteX4" fmla="*/ 0 w 5684668"/>
              <a:gd name="connsiteY4" fmla="*/ 0 h 719090"/>
              <a:gd name="connsiteX0" fmla="*/ 843379 w 5684668"/>
              <a:gd name="connsiteY0" fmla="*/ 0 h 719090"/>
              <a:gd name="connsiteX1" fmla="*/ 5684668 w 5684668"/>
              <a:gd name="connsiteY1" fmla="*/ 0 h 719090"/>
              <a:gd name="connsiteX2" fmla="*/ 5684668 w 5684668"/>
              <a:gd name="connsiteY2" fmla="*/ 719090 h 719090"/>
              <a:gd name="connsiteX3" fmla="*/ 0 w 5684668"/>
              <a:gd name="connsiteY3" fmla="*/ 719090 h 719090"/>
              <a:gd name="connsiteX4" fmla="*/ 843379 w 5684668"/>
              <a:gd name="connsiteY4" fmla="*/ 0 h 719090"/>
              <a:gd name="connsiteX0" fmla="*/ 621437 w 5462726"/>
              <a:gd name="connsiteY0" fmla="*/ 0 h 719090"/>
              <a:gd name="connsiteX1" fmla="*/ 5462726 w 5462726"/>
              <a:gd name="connsiteY1" fmla="*/ 0 h 719090"/>
              <a:gd name="connsiteX2" fmla="*/ 5462726 w 5462726"/>
              <a:gd name="connsiteY2" fmla="*/ 719090 h 719090"/>
              <a:gd name="connsiteX3" fmla="*/ 0 w 5462726"/>
              <a:gd name="connsiteY3" fmla="*/ 719090 h 719090"/>
              <a:gd name="connsiteX4" fmla="*/ 621437 w 5462726"/>
              <a:gd name="connsiteY4" fmla="*/ 0 h 719090"/>
              <a:gd name="connsiteX0" fmla="*/ 656947 w 5462726"/>
              <a:gd name="connsiteY0" fmla="*/ 8878 h 719090"/>
              <a:gd name="connsiteX1" fmla="*/ 5462726 w 5462726"/>
              <a:gd name="connsiteY1" fmla="*/ 0 h 719090"/>
              <a:gd name="connsiteX2" fmla="*/ 5462726 w 5462726"/>
              <a:gd name="connsiteY2" fmla="*/ 719090 h 719090"/>
              <a:gd name="connsiteX3" fmla="*/ 0 w 5462726"/>
              <a:gd name="connsiteY3" fmla="*/ 719090 h 719090"/>
              <a:gd name="connsiteX4" fmla="*/ 656947 w 5462726"/>
              <a:gd name="connsiteY4" fmla="*/ 8878 h 719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2726" h="719090">
                <a:moveTo>
                  <a:pt x="656947" y="8878"/>
                </a:moveTo>
                <a:lnTo>
                  <a:pt x="5462726" y="0"/>
                </a:lnTo>
                <a:lnTo>
                  <a:pt x="5462726" y="719090"/>
                </a:lnTo>
                <a:lnTo>
                  <a:pt x="0" y="719090"/>
                </a:lnTo>
                <a:lnTo>
                  <a:pt x="656947" y="8878"/>
                </a:lnTo>
                <a:close/>
              </a:path>
            </a:pathLst>
          </a:custGeom>
          <a:solidFill>
            <a:srgbClr val="EDAE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11" name="Group 10">
            <a:extLst>
              <a:ext uri="{FF2B5EF4-FFF2-40B4-BE49-F238E27FC236}">
                <a16:creationId xmlns:a16="http://schemas.microsoft.com/office/drawing/2014/main" id="{773C75AE-9566-4E3B-8ABC-6E24FB4BE25B}"/>
              </a:ext>
            </a:extLst>
          </p:cNvPr>
          <p:cNvGrpSpPr/>
          <p:nvPr userDrawn="1"/>
        </p:nvGrpSpPr>
        <p:grpSpPr>
          <a:xfrm>
            <a:off x="3724275" y="1070092"/>
            <a:ext cx="8544665" cy="97898"/>
            <a:chOff x="3724275" y="1070092"/>
            <a:chExt cx="8544665" cy="97898"/>
          </a:xfrm>
        </p:grpSpPr>
        <p:cxnSp>
          <p:nvCxnSpPr>
            <p:cNvPr id="12" name="Straight Connector 11">
              <a:extLst>
                <a:ext uri="{FF2B5EF4-FFF2-40B4-BE49-F238E27FC236}">
                  <a16:creationId xmlns:a16="http://schemas.microsoft.com/office/drawing/2014/main" id="{E5832262-43E3-4A07-82F9-44A3C389201E}"/>
                </a:ext>
              </a:extLst>
            </p:cNvPr>
            <p:cNvCxnSpPr/>
            <p:nvPr/>
          </p:nvCxnSpPr>
          <p:spPr>
            <a:xfrm>
              <a:off x="4500979" y="1118586"/>
              <a:ext cx="7767961" cy="0"/>
            </a:xfrm>
            <a:prstGeom prst="line">
              <a:avLst/>
            </a:prstGeom>
            <a:noFill/>
            <a:ln w="12700" cap="flat" cmpd="sng" algn="ctr">
              <a:solidFill>
                <a:srgbClr val="FFC000"/>
              </a:solidFill>
              <a:prstDash val="solid"/>
              <a:miter lim="800000"/>
            </a:ln>
            <a:effectLst/>
          </p:spPr>
        </p:cxnSp>
        <p:sp>
          <p:nvSpPr>
            <p:cNvPr id="13" name="Rectangle 11">
              <a:extLst>
                <a:ext uri="{FF2B5EF4-FFF2-40B4-BE49-F238E27FC236}">
                  <a16:creationId xmlns:a16="http://schemas.microsoft.com/office/drawing/2014/main" id="{5065A4B8-5F15-4D02-9448-AB93774FE071}"/>
                </a:ext>
              </a:extLst>
            </p:cNvPr>
            <p:cNvSpPr/>
            <p:nvPr/>
          </p:nvSpPr>
          <p:spPr>
            <a:xfrm>
              <a:off x="4117181" y="1070092"/>
              <a:ext cx="343489" cy="96987"/>
            </a:xfrm>
            <a:custGeom>
              <a:avLst/>
              <a:gdLst>
                <a:gd name="connsiteX0" fmla="*/ 0 w 328474"/>
                <a:gd name="connsiteY0" fmla="*/ 0 h 115400"/>
                <a:gd name="connsiteX1" fmla="*/ 328474 w 328474"/>
                <a:gd name="connsiteY1" fmla="*/ 0 h 115400"/>
                <a:gd name="connsiteX2" fmla="*/ 328474 w 328474"/>
                <a:gd name="connsiteY2" fmla="*/ 115400 h 115400"/>
                <a:gd name="connsiteX3" fmla="*/ 0 w 328474"/>
                <a:gd name="connsiteY3" fmla="*/ 115400 h 115400"/>
                <a:gd name="connsiteX4" fmla="*/ 0 w 328474"/>
                <a:gd name="connsiteY4" fmla="*/ 0 h 115400"/>
                <a:gd name="connsiteX0" fmla="*/ 0 w 351549"/>
                <a:gd name="connsiteY0" fmla="*/ 0 h 115400"/>
                <a:gd name="connsiteX1" fmla="*/ 328474 w 351549"/>
                <a:gd name="connsiteY1" fmla="*/ 0 h 115400"/>
                <a:gd name="connsiteX2" fmla="*/ 351549 w 351549"/>
                <a:gd name="connsiteY2" fmla="*/ 56723 h 115400"/>
                <a:gd name="connsiteX3" fmla="*/ 328474 w 351549"/>
                <a:gd name="connsiteY3" fmla="*/ 115400 h 115400"/>
                <a:gd name="connsiteX4" fmla="*/ 0 w 351549"/>
                <a:gd name="connsiteY4" fmla="*/ 115400 h 115400"/>
                <a:gd name="connsiteX5" fmla="*/ 0 w 35154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0 w 40869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699" h="115400">
                  <a:moveTo>
                    <a:pt x="0" y="0"/>
                  </a:moveTo>
                  <a:lnTo>
                    <a:pt x="328474" y="0"/>
                  </a:lnTo>
                  <a:cubicBezTo>
                    <a:pt x="347110" y="14394"/>
                    <a:pt x="388175" y="47300"/>
                    <a:pt x="408699" y="62166"/>
                  </a:cubicBezTo>
                  <a:lnTo>
                    <a:pt x="328474" y="115400"/>
                  </a:lnTo>
                  <a:lnTo>
                    <a:pt x="0" y="115400"/>
                  </a:lnTo>
                  <a:cubicBezTo>
                    <a:pt x="32428" y="93820"/>
                    <a:pt x="67009" y="71297"/>
                    <a:pt x="97549" y="54909"/>
                  </a:cubicBezTo>
                  <a:lnTo>
                    <a:pt x="0" y="0"/>
                  </a:lnTo>
                  <a:close/>
                </a:path>
              </a:pathLst>
            </a:custGeom>
            <a:solidFill>
              <a:srgbClr val="EDAE1D"/>
            </a:solidFill>
            <a:ln w="12700" cap="flat" cmpd="sng" algn="ctr">
              <a:solidFill>
                <a:srgbClr val="EDAE1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14" name="Straight Arrow Connector 13">
              <a:extLst>
                <a:ext uri="{FF2B5EF4-FFF2-40B4-BE49-F238E27FC236}">
                  <a16:creationId xmlns:a16="http://schemas.microsoft.com/office/drawing/2014/main" id="{F8E9294F-BB5D-46ED-B464-54CBD1CF8C8D}"/>
                </a:ext>
              </a:extLst>
            </p:cNvPr>
            <p:cNvCxnSpPr/>
            <p:nvPr/>
          </p:nvCxnSpPr>
          <p:spPr>
            <a:xfrm flipH="1">
              <a:off x="3724275" y="1070092"/>
              <a:ext cx="342900" cy="0"/>
            </a:xfrm>
            <a:prstGeom prst="straightConnector1">
              <a:avLst/>
            </a:prstGeom>
            <a:noFill/>
            <a:ln w="12700" cap="rnd" cmpd="sng" algn="ctr">
              <a:solidFill>
                <a:srgbClr val="EDAE1D"/>
              </a:solidFill>
              <a:prstDash val="solid"/>
              <a:round/>
              <a:headEnd type="none" w="med" len="med"/>
              <a:tailEnd type="none" w="med" len="med"/>
            </a:ln>
            <a:effectLst/>
          </p:spPr>
        </p:cxnSp>
        <p:cxnSp>
          <p:nvCxnSpPr>
            <p:cNvPr id="15" name="Straight Arrow Connector 14">
              <a:extLst>
                <a:ext uri="{FF2B5EF4-FFF2-40B4-BE49-F238E27FC236}">
                  <a16:creationId xmlns:a16="http://schemas.microsoft.com/office/drawing/2014/main" id="{D0A5D17E-15DF-4C7D-8634-463BF7667DBC}"/>
                </a:ext>
              </a:extLst>
            </p:cNvPr>
            <p:cNvCxnSpPr/>
            <p:nvPr/>
          </p:nvCxnSpPr>
          <p:spPr>
            <a:xfrm flipH="1">
              <a:off x="3774281" y="1122066"/>
              <a:ext cx="342900" cy="0"/>
            </a:xfrm>
            <a:prstGeom prst="straightConnector1">
              <a:avLst/>
            </a:prstGeom>
            <a:noFill/>
            <a:ln w="12700" cap="rnd" cmpd="sng" algn="ctr">
              <a:solidFill>
                <a:srgbClr val="EDAE1D"/>
              </a:solidFill>
              <a:prstDash val="solid"/>
              <a:round/>
              <a:headEnd type="none" w="med" len="med"/>
              <a:tailEnd type="none" w="med" len="med"/>
            </a:ln>
            <a:effectLst/>
          </p:spPr>
        </p:cxnSp>
        <p:cxnSp>
          <p:nvCxnSpPr>
            <p:cNvPr id="16" name="Straight Arrow Connector 15">
              <a:extLst>
                <a:ext uri="{FF2B5EF4-FFF2-40B4-BE49-F238E27FC236}">
                  <a16:creationId xmlns:a16="http://schemas.microsoft.com/office/drawing/2014/main" id="{D4801302-3D6B-4CBE-AB1F-66B2163E9DE9}"/>
                </a:ext>
              </a:extLst>
            </p:cNvPr>
            <p:cNvCxnSpPr/>
            <p:nvPr/>
          </p:nvCxnSpPr>
          <p:spPr>
            <a:xfrm flipH="1">
              <a:off x="3724275" y="1167990"/>
              <a:ext cx="342900" cy="0"/>
            </a:xfrm>
            <a:prstGeom prst="straightConnector1">
              <a:avLst/>
            </a:prstGeom>
            <a:noFill/>
            <a:ln w="12700" cap="rnd" cmpd="sng" algn="ctr">
              <a:solidFill>
                <a:srgbClr val="EDAE1D"/>
              </a:solidFill>
              <a:prstDash val="solid"/>
              <a:round/>
              <a:headEnd type="none" w="med" len="med"/>
              <a:tailEnd type="none" w="med" len="med"/>
            </a:ln>
            <a:effectLst/>
          </p:spPr>
        </p:cxnSp>
      </p:grpSp>
      <p:sp>
        <p:nvSpPr>
          <p:cNvPr id="3" name="Title 2"/>
          <p:cNvSpPr>
            <a:spLocks noGrp="1"/>
          </p:cNvSpPr>
          <p:nvPr>
            <p:ph type="title" hasCustomPrompt="1"/>
          </p:nvPr>
        </p:nvSpPr>
        <p:spPr>
          <a:xfrm>
            <a:off x="4500978" y="682294"/>
            <a:ext cx="7402544" cy="387798"/>
          </a:xfrm>
        </p:spPr>
        <p:txBody>
          <a:bodyPr anchor="b"/>
          <a:lstStyle>
            <a:lvl1pPr>
              <a:defRPr sz="2800"/>
            </a:lvl1pPr>
          </a:lstStyle>
          <a:p>
            <a:r>
              <a:rPr lang="en-US"/>
              <a:t>Click to add title</a:t>
            </a:r>
          </a:p>
        </p:txBody>
      </p:sp>
    </p:spTree>
    <p:extLst>
      <p:ext uri="{BB962C8B-B14F-4D97-AF65-F5344CB8AC3E}">
        <p14:creationId xmlns:p14="http://schemas.microsoft.com/office/powerpoint/2010/main" val="28768732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lient 2">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6663586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800" b="0" i="0" baseline="0" dirty="0">
              <a:solidFill>
                <a:srgbClr val="FFFFFF"/>
              </a:solidFill>
              <a:latin typeface="Calibri" panose="020F0502020204030204" pitchFamily="34" charset="0"/>
              <a:ea typeface="+mj-ea"/>
              <a:cs typeface="+mj-cs"/>
              <a:sym typeface="Calibri" panose="020F0502020204030204" pitchFamily="34" charset="0"/>
            </a:endParaRPr>
          </a:p>
        </p:txBody>
      </p:sp>
      <p:sp>
        <p:nvSpPr>
          <p:cNvPr id="7" name="Date Placeholder 6"/>
          <p:cNvSpPr>
            <a:spLocks noGrp="1"/>
          </p:cNvSpPr>
          <p:nvPr>
            <p:ph type="dt" sz="half" idx="10"/>
          </p:nvPr>
        </p:nvSpPr>
        <p:spPr/>
        <p:txBody>
          <a:bodyPr/>
          <a:lstStyle>
            <a:lvl1pPr>
              <a:defRPr>
                <a:latin typeface="+mn-lt"/>
                <a:ea typeface="+mn-ea"/>
                <a:cs typeface="+mn-cs"/>
                <a:sym typeface="+mn-lt"/>
              </a:defRPr>
            </a:lvl1pPr>
          </a:lstStyle>
          <a:p>
            <a:endParaRPr lang="en-US" dirty="0"/>
          </a:p>
        </p:txBody>
      </p:sp>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ea typeface="+mn-ea"/>
                <a:cs typeface="+mn-cs"/>
                <a:sym typeface="+mn-lt"/>
              </a:rPr>
              <a:t>Copyright © 2021 by Boston Consulting Group. All rights reserved.</a:t>
            </a:r>
          </a:p>
        </p:txBody>
      </p:sp>
      <p:pic>
        <p:nvPicPr>
          <p:cNvPr id="6" name="Picture 5" descr="A close up of a logo&#10;&#10;Description automatically generated">
            <a:extLst>
              <a:ext uri="{FF2B5EF4-FFF2-40B4-BE49-F238E27FC236}">
                <a16:creationId xmlns:a16="http://schemas.microsoft.com/office/drawing/2014/main" id="{245211DD-9F9B-4E03-931C-F9A31D9B9F1D}"/>
              </a:ext>
            </a:extLst>
          </p:cNvPr>
          <p:cNvPicPr>
            <a:picLocks noChangeAspect="1"/>
          </p:cNvPicPr>
          <p:nvPr userDrawn="1"/>
        </p:nvPicPr>
        <p:blipFill rotWithShape="1">
          <a:blip r:embed="rId6">
            <a:duotone>
              <a:srgbClr val="FFC000">
                <a:shade val="45000"/>
                <a:satMod val="135000"/>
              </a:srgbClr>
              <a:prstClr val="white"/>
            </a:duotone>
            <a:extLst>
              <a:ext uri="{28A0092B-C50C-407E-A947-70E740481C1C}">
                <a14:useLocalDpi xmlns:a14="http://schemas.microsoft.com/office/drawing/2010/main" val="0"/>
              </a:ext>
            </a:extLst>
          </a:blip>
          <a:srcRect l="-4629" r="-1"/>
          <a:stretch/>
        </p:blipFill>
        <p:spPr>
          <a:xfrm>
            <a:off x="-206828" y="128361"/>
            <a:ext cx="5817448" cy="5700254"/>
          </a:xfrm>
          <a:prstGeom prst="rect">
            <a:avLst/>
          </a:prstGeom>
        </p:spPr>
      </p:pic>
      <p:sp>
        <p:nvSpPr>
          <p:cNvPr id="8" name="Rectangle 7">
            <a:extLst>
              <a:ext uri="{FF2B5EF4-FFF2-40B4-BE49-F238E27FC236}">
                <a16:creationId xmlns:a16="http://schemas.microsoft.com/office/drawing/2014/main" id="{881B43F1-6827-47EF-9941-837D4BAC2F92}"/>
              </a:ext>
            </a:extLst>
          </p:cNvPr>
          <p:cNvSpPr/>
          <p:nvPr userDrawn="1"/>
        </p:nvSpPr>
        <p:spPr>
          <a:xfrm>
            <a:off x="228599" y="234095"/>
            <a:ext cx="5301343" cy="5315899"/>
          </a:xfrm>
          <a:prstGeom prst="rect">
            <a:avLst/>
          </a:prstGeom>
          <a:solidFill>
            <a:srgbClr val="FFFFFF">
              <a:alpha val="81176"/>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6">
            <a:extLst>
              <a:ext uri="{FF2B5EF4-FFF2-40B4-BE49-F238E27FC236}">
                <a16:creationId xmlns:a16="http://schemas.microsoft.com/office/drawing/2014/main" id="{0AD75D50-CCB4-451E-A7A0-BB659993387C}"/>
              </a:ext>
            </a:extLst>
          </p:cNvPr>
          <p:cNvSpPr/>
          <p:nvPr userDrawn="1"/>
        </p:nvSpPr>
        <p:spPr>
          <a:xfrm flipH="1">
            <a:off x="4105024" y="0"/>
            <a:ext cx="8086972" cy="6858000"/>
          </a:xfrm>
          <a:custGeom>
            <a:avLst/>
            <a:gdLst>
              <a:gd name="connsiteX0" fmla="*/ 0 w 7297446"/>
              <a:gd name="connsiteY0" fmla="*/ 0 h 719091"/>
              <a:gd name="connsiteX1" fmla="*/ 7297446 w 7297446"/>
              <a:gd name="connsiteY1" fmla="*/ 0 h 719091"/>
              <a:gd name="connsiteX2" fmla="*/ 7297446 w 7297446"/>
              <a:gd name="connsiteY2" fmla="*/ 719091 h 719091"/>
              <a:gd name="connsiteX3" fmla="*/ 0 w 7297446"/>
              <a:gd name="connsiteY3" fmla="*/ 719091 h 719091"/>
              <a:gd name="connsiteX4" fmla="*/ 0 w 7297446"/>
              <a:gd name="connsiteY4" fmla="*/ 0 h 719091"/>
              <a:gd name="connsiteX0" fmla="*/ 0 w 7297446"/>
              <a:gd name="connsiteY0" fmla="*/ 0 h 719091"/>
              <a:gd name="connsiteX1" fmla="*/ 7297446 w 7297446"/>
              <a:gd name="connsiteY1" fmla="*/ 0 h 719091"/>
              <a:gd name="connsiteX2" fmla="*/ 6631621 w 7297446"/>
              <a:gd name="connsiteY2" fmla="*/ 719091 h 719091"/>
              <a:gd name="connsiteX3" fmla="*/ 0 w 7297446"/>
              <a:gd name="connsiteY3" fmla="*/ 719091 h 719091"/>
              <a:gd name="connsiteX4" fmla="*/ 0 w 7297446"/>
              <a:gd name="connsiteY4" fmla="*/ 0 h 719091"/>
              <a:gd name="connsiteX0" fmla="*/ 0 w 9314876"/>
              <a:gd name="connsiteY0" fmla="*/ 0 h 719091"/>
              <a:gd name="connsiteX1" fmla="*/ 7297446 w 9314876"/>
              <a:gd name="connsiteY1" fmla="*/ 0 h 719091"/>
              <a:gd name="connsiteX2" fmla="*/ 9314876 w 9314876"/>
              <a:gd name="connsiteY2" fmla="*/ 719091 h 719091"/>
              <a:gd name="connsiteX3" fmla="*/ 0 w 9314876"/>
              <a:gd name="connsiteY3" fmla="*/ 719091 h 719091"/>
              <a:gd name="connsiteX4" fmla="*/ 0 w 9314876"/>
              <a:gd name="connsiteY4" fmla="*/ 0 h 719091"/>
              <a:gd name="connsiteX0" fmla="*/ 0 w 9314876"/>
              <a:gd name="connsiteY0" fmla="*/ 0 h 719091"/>
              <a:gd name="connsiteX1" fmla="*/ 5780280 w 9314876"/>
              <a:gd name="connsiteY1" fmla="*/ 0 h 719091"/>
              <a:gd name="connsiteX2" fmla="*/ 9314876 w 9314876"/>
              <a:gd name="connsiteY2" fmla="*/ 719091 h 719091"/>
              <a:gd name="connsiteX3" fmla="*/ 0 w 9314876"/>
              <a:gd name="connsiteY3" fmla="*/ 719091 h 719091"/>
              <a:gd name="connsiteX4" fmla="*/ 0 w 9314876"/>
              <a:gd name="connsiteY4" fmla="*/ 0 h 719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4876" h="719091">
                <a:moveTo>
                  <a:pt x="0" y="0"/>
                </a:moveTo>
                <a:lnTo>
                  <a:pt x="5780280" y="0"/>
                </a:lnTo>
                <a:lnTo>
                  <a:pt x="9314876" y="719091"/>
                </a:lnTo>
                <a:lnTo>
                  <a:pt x="0" y="719091"/>
                </a:lnTo>
                <a:lnTo>
                  <a:pt x="0" y="0"/>
                </a:lnTo>
                <a:close/>
              </a:path>
            </a:pathLst>
          </a:custGeom>
          <a:solidFill>
            <a:srgbClr val="051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10" name="Straight Connector 9">
            <a:extLst>
              <a:ext uri="{FF2B5EF4-FFF2-40B4-BE49-F238E27FC236}">
                <a16:creationId xmlns:a16="http://schemas.microsoft.com/office/drawing/2014/main" id="{7DC743B9-7336-400E-BA85-32B4625CB3B1}"/>
              </a:ext>
            </a:extLst>
          </p:cNvPr>
          <p:cNvCxnSpPr>
            <a:cxnSpLocks/>
          </p:cNvCxnSpPr>
          <p:nvPr userDrawn="1"/>
        </p:nvCxnSpPr>
        <p:spPr>
          <a:xfrm flipH="1">
            <a:off x="3984172" y="-348343"/>
            <a:ext cx="3352799" cy="7500257"/>
          </a:xfrm>
          <a:prstGeom prst="line">
            <a:avLst/>
          </a:prstGeom>
          <a:ln w="38100">
            <a:solidFill>
              <a:srgbClr val="EDAE1D"/>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CE03D2A-75EA-4556-8607-5684B6FCB788}"/>
              </a:ext>
            </a:extLst>
          </p:cNvPr>
          <p:cNvCxnSpPr>
            <a:cxnSpLocks/>
          </p:cNvCxnSpPr>
          <p:nvPr userDrawn="1"/>
        </p:nvCxnSpPr>
        <p:spPr>
          <a:xfrm flipH="1">
            <a:off x="4105024" y="-321129"/>
            <a:ext cx="3352799" cy="7500257"/>
          </a:xfrm>
          <a:prstGeom prst="line">
            <a:avLst/>
          </a:prstGeom>
          <a:ln w="19050">
            <a:solidFill>
              <a:srgbClr val="EDAE1D"/>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5442CF41-30A6-4F2C-94AC-57500F56FA9B}"/>
              </a:ext>
            </a:extLst>
          </p:cNvPr>
          <p:cNvGrpSpPr/>
          <p:nvPr userDrawn="1"/>
        </p:nvGrpSpPr>
        <p:grpSpPr>
          <a:xfrm rot="6853713">
            <a:off x="205697" y="6574956"/>
            <a:ext cx="8544665" cy="97898"/>
            <a:chOff x="3724275" y="1070092"/>
            <a:chExt cx="8544665" cy="97898"/>
          </a:xfrm>
        </p:grpSpPr>
        <p:cxnSp>
          <p:nvCxnSpPr>
            <p:cNvPr id="13" name="Straight Connector 12">
              <a:extLst>
                <a:ext uri="{FF2B5EF4-FFF2-40B4-BE49-F238E27FC236}">
                  <a16:creationId xmlns:a16="http://schemas.microsoft.com/office/drawing/2014/main" id="{3113059E-30D8-4E91-87A3-26AC29ED3EBD}"/>
                </a:ext>
              </a:extLst>
            </p:cNvPr>
            <p:cNvCxnSpPr/>
            <p:nvPr/>
          </p:nvCxnSpPr>
          <p:spPr>
            <a:xfrm>
              <a:off x="4500979" y="1118586"/>
              <a:ext cx="7767961" cy="0"/>
            </a:xfrm>
            <a:prstGeom prst="line">
              <a:avLst/>
            </a:prstGeom>
            <a:noFill/>
            <a:ln w="12700" cap="flat" cmpd="sng" algn="ctr">
              <a:solidFill>
                <a:srgbClr val="FFC000"/>
              </a:solidFill>
              <a:prstDash val="solid"/>
              <a:miter lim="800000"/>
            </a:ln>
            <a:effectLst/>
          </p:spPr>
        </p:cxnSp>
        <p:sp>
          <p:nvSpPr>
            <p:cNvPr id="14" name="Rectangle 11">
              <a:extLst>
                <a:ext uri="{FF2B5EF4-FFF2-40B4-BE49-F238E27FC236}">
                  <a16:creationId xmlns:a16="http://schemas.microsoft.com/office/drawing/2014/main" id="{78A9BC07-FEBC-458C-AA5E-6238D3DC31AF}"/>
                </a:ext>
              </a:extLst>
            </p:cNvPr>
            <p:cNvSpPr/>
            <p:nvPr/>
          </p:nvSpPr>
          <p:spPr>
            <a:xfrm>
              <a:off x="4117181" y="1070092"/>
              <a:ext cx="343489" cy="96987"/>
            </a:xfrm>
            <a:custGeom>
              <a:avLst/>
              <a:gdLst>
                <a:gd name="connsiteX0" fmla="*/ 0 w 328474"/>
                <a:gd name="connsiteY0" fmla="*/ 0 h 115400"/>
                <a:gd name="connsiteX1" fmla="*/ 328474 w 328474"/>
                <a:gd name="connsiteY1" fmla="*/ 0 h 115400"/>
                <a:gd name="connsiteX2" fmla="*/ 328474 w 328474"/>
                <a:gd name="connsiteY2" fmla="*/ 115400 h 115400"/>
                <a:gd name="connsiteX3" fmla="*/ 0 w 328474"/>
                <a:gd name="connsiteY3" fmla="*/ 115400 h 115400"/>
                <a:gd name="connsiteX4" fmla="*/ 0 w 328474"/>
                <a:gd name="connsiteY4" fmla="*/ 0 h 115400"/>
                <a:gd name="connsiteX0" fmla="*/ 0 w 351549"/>
                <a:gd name="connsiteY0" fmla="*/ 0 h 115400"/>
                <a:gd name="connsiteX1" fmla="*/ 328474 w 351549"/>
                <a:gd name="connsiteY1" fmla="*/ 0 h 115400"/>
                <a:gd name="connsiteX2" fmla="*/ 351549 w 351549"/>
                <a:gd name="connsiteY2" fmla="*/ 56723 h 115400"/>
                <a:gd name="connsiteX3" fmla="*/ 328474 w 351549"/>
                <a:gd name="connsiteY3" fmla="*/ 115400 h 115400"/>
                <a:gd name="connsiteX4" fmla="*/ 0 w 351549"/>
                <a:gd name="connsiteY4" fmla="*/ 115400 h 115400"/>
                <a:gd name="connsiteX5" fmla="*/ 0 w 35154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0 w 40869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699" h="115400">
                  <a:moveTo>
                    <a:pt x="0" y="0"/>
                  </a:moveTo>
                  <a:lnTo>
                    <a:pt x="328474" y="0"/>
                  </a:lnTo>
                  <a:cubicBezTo>
                    <a:pt x="347110" y="14394"/>
                    <a:pt x="388175" y="47300"/>
                    <a:pt x="408699" y="62166"/>
                  </a:cubicBezTo>
                  <a:lnTo>
                    <a:pt x="328474" y="115400"/>
                  </a:lnTo>
                  <a:lnTo>
                    <a:pt x="0" y="115400"/>
                  </a:lnTo>
                  <a:cubicBezTo>
                    <a:pt x="32428" y="93820"/>
                    <a:pt x="67009" y="71297"/>
                    <a:pt x="97549" y="54909"/>
                  </a:cubicBezTo>
                  <a:lnTo>
                    <a:pt x="0" y="0"/>
                  </a:lnTo>
                  <a:close/>
                </a:path>
              </a:pathLst>
            </a:custGeom>
            <a:solidFill>
              <a:srgbClr val="EDAE1D"/>
            </a:solidFill>
            <a:ln w="12700" cap="flat" cmpd="sng" algn="ctr">
              <a:solidFill>
                <a:srgbClr val="EDAE1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15" name="Straight Arrow Connector 14">
              <a:extLst>
                <a:ext uri="{FF2B5EF4-FFF2-40B4-BE49-F238E27FC236}">
                  <a16:creationId xmlns:a16="http://schemas.microsoft.com/office/drawing/2014/main" id="{7A5832DE-830D-4AA1-864D-A7D9E8C5AC94}"/>
                </a:ext>
              </a:extLst>
            </p:cNvPr>
            <p:cNvCxnSpPr/>
            <p:nvPr/>
          </p:nvCxnSpPr>
          <p:spPr>
            <a:xfrm flipH="1">
              <a:off x="3724275" y="1070092"/>
              <a:ext cx="342900" cy="0"/>
            </a:xfrm>
            <a:prstGeom prst="straightConnector1">
              <a:avLst/>
            </a:prstGeom>
            <a:noFill/>
            <a:ln w="12700" cap="rnd" cmpd="sng" algn="ctr">
              <a:solidFill>
                <a:srgbClr val="EDAE1D"/>
              </a:solidFill>
              <a:prstDash val="solid"/>
              <a:round/>
              <a:headEnd type="none" w="med" len="med"/>
              <a:tailEnd type="none" w="med" len="med"/>
            </a:ln>
            <a:effectLst/>
          </p:spPr>
        </p:cxnSp>
        <p:cxnSp>
          <p:nvCxnSpPr>
            <p:cNvPr id="16" name="Straight Arrow Connector 15">
              <a:extLst>
                <a:ext uri="{FF2B5EF4-FFF2-40B4-BE49-F238E27FC236}">
                  <a16:creationId xmlns:a16="http://schemas.microsoft.com/office/drawing/2014/main" id="{2BB54D2B-836D-435C-A643-B70CC4B7A7D4}"/>
                </a:ext>
              </a:extLst>
            </p:cNvPr>
            <p:cNvCxnSpPr/>
            <p:nvPr/>
          </p:nvCxnSpPr>
          <p:spPr>
            <a:xfrm flipH="1">
              <a:off x="3774281" y="1122066"/>
              <a:ext cx="342900" cy="0"/>
            </a:xfrm>
            <a:prstGeom prst="straightConnector1">
              <a:avLst/>
            </a:prstGeom>
            <a:noFill/>
            <a:ln w="12700" cap="rnd" cmpd="sng" algn="ctr">
              <a:solidFill>
                <a:srgbClr val="EDAE1D"/>
              </a:solidFill>
              <a:prstDash val="solid"/>
              <a:round/>
              <a:headEnd type="none" w="med" len="med"/>
              <a:tailEnd type="none" w="med" len="med"/>
            </a:ln>
            <a:effectLst/>
          </p:spPr>
        </p:cxnSp>
        <p:cxnSp>
          <p:nvCxnSpPr>
            <p:cNvPr id="17" name="Straight Arrow Connector 16">
              <a:extLst>
                <a:ext uri="{FF2B5EF4-FFF2-40B4-BE49-F238E27FC236}">
                  <a16:creationId xmlns:a16="http://schemas.microsoft.com/office/drawing/2014/main" id="{0951AB87-165C-43EC-865E-5762F4082717}"/>
                </a:ext>
              </a:extLst>
            </p:cNvPr>
            <p:cNvCxnSpPr/>
            <p:nvPr/>
          </p:nvCxnSpPr>
          <p:spPr>
            <a:xfrm flipH="1">
              <a:off x="3724275" y="1167990"/>
              <a:ext cx="342900" cy="0"/>
            </a:xfrm>
            <a:prstGeom prst="straightConnector1">
              <a:avLst/>
            </a:prstGeom>
            <a:noFill/>
            <a:ln w="12700" cap="rnd" cmpd="sng" algn="ctr">
              <a:solidFill>
                <a:srgbClr val="EDAE1D"/>
              </a:solidFill>
              <a:prstDash val="solid"/>
              <a:round/>
              <a:headEnd type="none" w="med" len="med"/>
              <a:tailEnd type="none" w="med" len="med"/>
            </a:ln>
            <a:effectLst/>
          </p:spPr>
        </p:cxnSp>
      </p:grpSp>
      <p:sp>
        <p:nvSpPr>
          <p:cNvPr id="20" name="Text Placeholder 19"/>
          <p:cNvSpPr>
            <a:spLocks noGrp="1"/>
          </p:cNvSpPr>
          <p:nvPr>
            <p:ph type="body" sz="quarter" idx="11" hasCustomPrompt="1"/>
          </p:nvPr>
        </p:nvSpPr>
        <p:spPr>
          <a:xfrm>
            <a:off x="6203972" y="2928606"/>
            <a:ext cx="5616573" cy="615553"/>
          </a:xfrm>
        </p:spPr>
        <p:txBody>
          <a:bodyPr lIns="91440" tIns="45720" rIns="91440" bIns="45720"/>
          <a:lstStyle>
            <a:lvl1pPr algn="ctr">
              <a:defRPr sz="3400" b="1">
                <a:solidFill>
                  <a:schemeClr val="bg1"/>
                </a:solidFill>
              </a:defRPr>
            </a:lvl1pPr>
          </a:lstStyle>
          <a:p>
            <a:pPr lvl="0"/>
            <a:r>
              <a:rPr lang="en-US"/>
              <a:t>Title</a:t>
            </a:r>
          </a:p>
        </p:txBody>
      </p:sp>
    </p:spTree>
    <p:extLst>
      <p:ext uri="{BB962C8B-B14F-4D97-AF65-F5344CB8AC3E}">
        <p14:creationId xmlns:p14="http://schemas.microsoft.com/office/powerpoint/2010/main" val="41212666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lient 3">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40106745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2"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Date Placeholder 6"/>
          <p:cNvSpPr>
            <a:spLocks noGrp="1"/>
          </p:cNvSpPr>
          <p:nvPr>
            <p:ph type="dt" sz="half" idx="10"/>
          </p:nvPr>
        </p:nvSpPr>
        <p:spPr/>
        <p:txBody>
          <a:bodyPr/>
          <a:lstStyle>
            <a:lvl1pPr>
              <a:defRPr>
                <a:latin typeface="+mn-lt"/>
                <a:ea typeface="+mn-ea"/>
                <a:cs typeface="+mn-cs"/>
                <a:sym typeface="+mn-lt"/>
              </a:defRPr>
            </a:lvl1pPr>
          </a:lstStyle>
          <a:p>
            <a:endParaRPr lang="en-US" dirty="0"/>
          </a:p>
        </p:txBody>
      </p:sp>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ea typeface="+mn-ea"/>
                <a:cs typeface="+mn-cs"/>
                <a:sym typeface="+mn-lt"/>
              </a:rPr>
              <a:t>Copyright © 2021 by Boston Consulting Group. All rights reserved.</a:t>
            </a:r>
          </a:p>
        </p:txBody>
      </p:sp>
      <p:pic>
        <p:nvPicPr>
          <p:cNvPr id="6" name="Picture 5" descr="A close up of a logo&#10;&#10;Description automatically generated">
            <a:extLst>
              <a:ext uri="{FF2B5EF4-FFF2-40B4-BE49-F238E27FC236}">
                <a16:creationId xmlns:a16="http://schemas.microsoft.com/office/drawing/2014/main" id="{245211DD-9F9B-4E03-931C-F9A31D9B9F1D}"/>
              </a:ext>
            </a:extLst>
          </p:cNvPr>
          <p:cNvPicPr>
            <a:picLocks noChangeAspect="1"/>
          </p:cNvPicPr>
          <p:nvPr userDrawn="1"/>
        </p:nvPicPr>
        <p:blipFill rotWithShape="1">
          <a:blip r:embed="rId5">
            <a:duotone>
              <a:srgbClr val="FFC000">
                <a:shade val="45000"/>
                <a:satMod val="135000"/>
              </a:srgbClr>
              <a:prstClr val="white"/>
            </a:duotone>
            <a:extLst>
              <a:ext uri="{28A0092B-C50C-407E-A947-70E740481C1C}">
                <a14:useLocalDpi xmlns:a14="http://schemas.microsoft.com/office/drawing/2010/main" val="0"/>
              </a:ext>
            </a:extLst>
          </a:blip>
          <a:srcRect l="-4629" r="-1"/>
          <a:stretch/>
        </p:blipFill>
        <p:spPr>
          <a:xfrm>
            <a:off x="-206828" y="128361"/>
            <a:ext cx="5817448" cy="5700254"/>
          </a:xfrm>
          <a:prstGeom prst="rect">
            <a:avLst/>
          </a:prstGeom>
        </p:spPr>
      </p:pic>
      <p:sp>
        <p:nvSpPr>
          <p:cNvPr id="8" name="Rectangle 7">
            <a:extLst>
              <a:ext uri="{FF2B5EF4-FFF2-40B4-BE49-F238E27FC236}">
                <a16:creationId xmlns:a16="http://schemas.microsoft.com/office/drawing/2014/main" id="{881B43F1-6827-47EF-9941-837D4BAC2F92}"/>
              </a:ext>
            </a:extLst>
          </p:cNvPr>
          <p:cNvSpPr/>
          <p:nvPr userDrawn="1"/>
        </p:nvSpPr>
        <p:spPr>
          <a:xfrm>
            <a:off x="228599" y="234095"/>
            <a:ext cx="5301343" cy="5315899"/>
          </a:xfrm>
          <a:prstGeom prst="rect">
            <a:avLst/>
          </a:prstGeom>
          <a:solidFill>
            <a:srgbClr val="FFFFFF">
              <a:alpha val="81176"/>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6">
            <a:extLst>
              <a:ext uri="{FF2B5EF4-FFF2-40B4-BE49-F238E27FC236}">
                <a16:creationId xmlns:a16="http://schemas.microsoft.com/office/drawing/2014/main" id="{0AD75D50-CCB4-451E-A7A0-BB659993387C}"/>
              </a:ext>
            </a:extLst>
          </p:cNvPr>
          <p:cNvSpPr/>
          <p:nvPr userDrawn="1"/>
        </p:nvSpPr>
        <p:spPr>
          <a:xfrm flipH="1">
            <a:off x="4105024" y="0"/>
            <a:ext cx="8086972" cy="6858000"/>
          </a:xfrm>
          <a:custGeom>
            <a:avLst/>
            <a:gdLst>
              <a:gd name="connsiteX0" fmla="*/ 0 w 7297446"/>
              <a:gd name="connsiteY0" fmla="*/ 0 h 719091"/>
              <a:gd name="connsiteX1" fmla="*/ 7297446 w 7297446"/>
              <a:gd name="connsiteY1" fmla="*/ 0 h 719091"/>
              <a:gd name="connsiteX2" fmla="*/ 7297446 w 7297446"/>
              <a:gd name="connsiteY2" fmla="*/ 719091 h 719091"/>
              <a:gd name="connsiteX3" fmla="*/ 0 w 7297446"/>
              <a:gd name="connsiteY3" fmla="*/ 719091 h 719091"/>
              <a:gd name="connsiteX4" fmla="*/ 0 w 7297446"/>
              <a:gd name="connsiteY4" fmla="*/ 0 h 719091"/>
              <a:gd name="connsiteX0" fmla="*/ 0 w 7297446"/>
              <a:gd name="connsiteY0" fmla="*/ 0 h 719091"/>
              <a:gd name="connsiteX1" fmla="*/ 7297446 w 7297446"/>
              <a:gd name="connsiteY1" fmla="*/ 0 h 719091"/>
              <a:gd name="connsiteX2" fmla="*/ 6631621 w 7297446"/>
              <a:gd name="connsiteY2" fmla="*/ 719091 h 719091"/>
              <a:gd name="connsiteX3" fmla="*/ 0 w 7297446"/>
              <a:gd name="connsiteY3" fmla="*/ 719091 h 719091"/>
              <a:gd name="connsiteX4" fmla="*/ 0 w 7297446"/>
              <a:gd name="connsiteY4" fmla="*/ 0 h 719091"/>
              <a:gd name="connsiteX0" fmla="*/ 0 w 9314876"/>
              <a:gd name="connsiteY0" fmla="*/ 0 h 719091"/>
              <a:gd name="connsiteX1" fmla="*/ 7297446 w 9314876"/>
              <a:gd name="connsiteY1" fmla="*/ 0 h 719091"/>
              <a:gd name="connsiteX2" fmla="*/ 9314876 w 9314876"/>
              <a:gd name="connsiteY2" fmla="*/ 719091 h 719091"/>
              <a:gd name="connsiteX3" fmla="*/ 0 w 9314876"/>
              <a:gd name="connsiteY3" fmla="*/ 719091 h 719091"/>
              <a:gd name="connsiteX4" fmla="*/ 0 w 9314876"/>
              <a:gd name="connsiteY4" fmla="*/ 0 h 719091"/>
              <a:gd name="connsiteX0" fmla="*/ 0 w 9314876"/>
              <a:gd name="connsiteY0" fmla="*/ 0 h 719091"/>
              <a:gd name="connsiteX1" fmla="*/ 5780280 w 9314876"/>
              <a:gd name="connsiteY1" fmla="*/ 0 h 719091"/>
              <a:gd name="connsiteX2" fmla="*/ 9314876 w 9314876"/>
              <a:gd name="connsiteY2" fmla="*/ 719091 h 719091"/>
              <a:gd name="connsiteX3" fmla="*/ 0 w 9314876"/>
              <a:gd name="connsiteY3" fmla="*/ 719091 h 719091"/>
              <a:gd name="connsiteX4" fmla="*/ 0 w 9314876"/>
              <a:gd name="connsiteY4" fmla="*/ 0 h 719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4876" h="719091">
                <a:moveTo>
                  <a:pt x="0" y="0"/>
                </a:moveTo>
                <a:lnTo>
                  <a:pt x="5780280" y="0"/>
                </a:lnTo>
                <a:lnTo>
                  <a:pt x="9314876" y="719091"/>
                </a:lnTo>
                <a:lnTo>
                  <a:pt x="0" y="719091"/>
                </a:lnTo>
                <a:lnTo>
                  <a:pt x="0" y="0"/>
                </a:lnTo>
                <a:close/>
              </a:path>
            </a:pathLst>
          </a:custGeom>
          <a:solidFill>
            <a:srgbClr val="EDAE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10" name="Straight Connector 9">
            <a:extLst>
              <a:ext uri="{FF2B5EF4-FFF2-40B4-BE49-F238E27FC236}">
                <a16:creationId xmlns:a16="http://schemas.microsoft.com/office/drawing/2014/main" id="{7DC743B9-7336-400E-BA85-32B4625CB3B1}"/>
              </a:ext>
            </a:extLst>
          </p:cNvPr>
          <p:cNvCxnSpPr>
            <a:cxnSpLocks/>
          </p:cNvCxnSpPr>
          <p:nvPr userDrawn="1"/>
        </p:nvCxnSpPr>
        <p:spPr>
          <a:xfrm flipH="1">
            <a:off x="3984172" y="-348343"/>
            <a:ext cx="3352799" cy="7500257"/>
          </a:xfrm>
          <a:prstGeom prst="line">
            <a:avLst/>
          </a:prstGeom>
          <a:ln w="38100">
            <a:solidFill>
              <a:srgbClr val="051934"/>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CE03D2A-75EA-4556-8607-5684B6FCB788}"/>
              </a:ext>
            </a:extLst>
          </p:cNvPr>
          <p:cNvCxnSpPr>
            <a:cxnSpLocks/>
          </p:cNvCxnSpPr>
          <p:nvPr userDrawn="1"/>
        </p:nvCxnSpPr>
        <p:spPr>
          <a:xfrm flipH="1">
            <a:off x="4105024" y="-321129"/>
            <a:ext cx="3352799" cy="7500257"/>
          </a:xfrm>
          <a:prstGeom prst="line">
            <a:avLst/>
          </a:prstGeom>
          <a:ln w="19050">
            <a:solidFill>
              <a:srgbClr val="051934"/>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5442CF41-30A6-4F2C-94AC-57500F56FA9B}"/>
              </a:ext>
            </a:extLst>
          </p:cNvPr>
          <p:cNvGrpSpPr/>
          <p:nvPr userDrawn="1"/>
        </p:nvGrpSpPr>
        <p:grpSpPr>
          <a:xfrm rot="6853713">
            <a:off x="205697" y="6574956"/>
            <a:ext cx="8544665" cy="97898"/>
            <a:chOff x="3724275" y="1070092"/>
            <a:chExt cx="8544665" cy="97898"/>
          </a:xfrm>
        </p:grpSpPr>
        <p:cxnSp>
          <p:nvCxnSpPr>
            <p:cNvPr id="13" name="Straight Connector 12">
              <a:extLst>
                <a:ext uri="{FF2B5EF4-FFF2-40B4-BE49-F238E27FC236}">
                  <a16:creationId xmlns:a16="http://schemas.microsoft.com/office/drawing/2014/main" id="{3113059E-30D8-4E91-87A3-26AC29ED3EBD}"/>
                </a:ext>
              </a:extLst>
            </p:cNvPr>
            <p:cNvCxnSpPr/>
            <p:nvPr/>
          </p:nvCxnSpPr>
          <p:spPr>
            <a:xfrm>
              <a:off x="4500979" y="1118586"/>
              <a:ext cx="7767961" cy="0"/>
            </a:xfrm>
            <a:prstGeom prst="line">
              <a:avLst/>
            </a:prstGeom>
            <a:ln w="12700">
              <a:solidFill>
                <a:srgbClr val="051934"/>
              </a:solidFill>
            </a:ln>
          </p:spPr>
          <p:style>
            <a:lnRef idx="1">
              <a:schemeClr val="accent4"/>
            </a:lnRef>
            <a:fillRef idx="0">
              <a:schemeClr val="accent4"/>
            </a:fillRef>
            <a:effectRef idx="0">
              <a:schemeClr val="accent4"/>
            </a:effectRef>
            <a:fontRef idx="minor">
              <a:schemeClr val="tx1"/>
            </a:fontRef>
          </p:style>
        </p:cxnSp>
        <p:sp>
          <p:nvSpPr>
            <p:cNvPr id="14" name="Rectangle 11">
              <a:extLst>
                <a:ext uri="{FF2B5EF4-FFF2-40B4-BE49-F238E27FC236}">
                  <a16:creationId xmlns:a16="http://schemas.microsoft.com/office/drawing/2014/main" id="{78A9BC07-FEBC-458C-AA5E-6238D3DC31AF}"/>
                </a:ext>
              </a:extLst>
            </p:cNvPr>
            <p:cNvSpPr/>
            <p:nvPr/>
          </p:nvSpPr>
          <p:spPr>
            <a:xfrm>
              <a:off x="4117181" y="1070092"/>
              <a:ext cx="343489" cy="96987"/>
            </a:xfrm>
            <a:custGeom>
              <a:avLst/>
              <a:gdLst>
                <a:gd name="connsiteX0" fmla="*/ 0 w 328474"/>
                <a:gd name="connsiteY0" fmla="*/ 0 h 115400"/>
                <a:gd name="connsiteX1" fmla="*/ 328474 w 328474"/>
                <a:gd name="connsiteY1" fmla="*/ 0 h 115400"/>
                <a:gd name="connsiteX2" fmla="*/ 328474 w 328474"/>
                <a:gd name="connsiteY2" fmla="*/ 115400 h 115400"/>
                <a:gd name="connsiteX3" fmla="*/ 0 w 328474"/>
                <a:gd name="connsiteY3" fmla="*/ 115400 h 115400"/>
                <a:gd name="connsiteX4" fmla="*/ 0 w 328474"/>
                <a:gd name="connsiteY4" fmla="*/ 0 h 115400"/>
                <a:gd name="connsiteX0" fmla="*/ 0 w 351549"/>
                <a:gd name="connsiteY0" fmla="*/ 0 h 115400"/>
                <a:gd name="connsiteX1" fmla="*/ 328474 w 351549"/>
                <a:gd name="connsiteY1" fmla="*/ 0 h 115400"/>
                <a:gd name="connsiteX2" fmla="*/ 351549 w 351549"/>
                <a:gd name="connsiteY2" fmla="*/ 56723 h 115400"/>
                <a:gd name="connsiteX3" fmla="*/ 328474 w 351549"/>
                <a:gd name="connsiteY3" fmla="*/ 115400 h 115400"/>
                <a:gd name="connsiteX4" fmla="*/ 0 w 351549"/>
                <a:gd name="connsiteY4" fmla="*/ 115400 h 115400"/>
                <a:gd name="connsiteX5" fmla="*/ 0 w 35154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0 w 40869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699" h="115400">
                  <a:moveTo>
                    <a:pt x="0" y="0"/>
                  </a:moveTo>
                  <a:lnTo>
                    <a:pt x="328474" y="0"/>
                  </a:lnTo>
                  <a:cubicBezTo>
                    <a:pt x="347110" y="14394"/>
                    <a:pt x="388175" y="47300"/>
                    <a:pt x="408699" y="62166"/>
                  </a:cubicBezTo>
                  <a:lnTo>
                    <a:pt x="328474" y="115400"/>
                  </a:lnTo>
                  <a:lnTo>
                    <a:pt x="0" y="115400"/>
                  </a:lnTo>
                  <a:cubicBezTo>
                    <a:pt x="32428" y="93820"/>
                    <a:pt x="67009" y="71297"/>
                    <a:pt x="97549" y="54909"/>
                  </a:cubicBezTo>
                  <a:lnTo>
                    <a:pt x="0" y="0"/>
                  </a:lnTo>
                  <a:close/>
                </a:path>
              </a:pathLst>
            </a:custGeom>
            <a:solidFill>
              <a:srgbClr val="051934"/>
            </a:solidFill>
            <a:ln>
              <a:solidFill>
                <a:srgbClr val="0519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15" name="Straight Arrow Connector 14">
              <a:extLst>
                <a:ext uri="{FF2B5EF4-FFF2-40B4-BE49-F238E27FC236}">
                  <a16:creationId xmlns:a16="http://schemas.microsoft.com/office/drawing/2014/main" id="{7A5832DE-830D-4AA1-864D-A7D9E8C5AC94}"/>
                </a:ext>
              </a:extLst>
            </p:cNvPr>
            <p:cNvCxnSpPr/>
            <p:nvPr/>
          </p:nvCxnSpPr>
          <p:spPr>
            <a:xfrm flipH="1">
              <a:off x="3724275" y="1070092"/>
              <a:ext cx="342900" cy="0"/>
            </a:xfrm>
            <a:prstGeom prst="straightConnector1">
              <a:avLst/>
            </a:prstGeom>
            <a:ln w="12700" cap="rnd">
              <a:solidFill>
                <a:srgbClr val="051934"/>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2BB54D2B-836D-435C-A643-B70CC4B7A7D4}"/>
                </a:ext>
              </a:extLst>
            </p:cNvPr>
            <p:cNvCxnSpPr/>
            <p:nvPr/>
          </p:nvCxnSpPr>
          <p:spPr>
            <a:xfrm flipH="1">
              <a:off x="3774281" y="1122066"/>
              <a:ext cx="342900" cy="0"/>
            </a:xfrm>
            <a:prstGeom prst="straightConnector1">
              <a:avLst/>
            </a:prstGeom>
            <a:ln w="12700" cap="rnd">
              <a:solidFill>
                <a:srgbClr val="051934"/>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0951AB87-165C-43EC-865E-5762F4082717}"/>
                </a:ext>
              </a:extLst>
            </p:cNvPr>
            <p:cNvCxnSpPr/>
            <p:nvPr/>
          </p:nvCxnSpPr>
          <p:spPr>
            <a:xfrm flipH="1">
              <a:off x="3724275" y="1167990"/>
              <a:ext cx="342900" cy="0"/>
            </a:xfrm>
            <a:prstGeom prst="straightConnector1">
              <a:avLst/>
            </a:prstGeom>
            <a:ln w="12700" cap="rnd">
              <a:solidFill>
                <a:srgbClr val="051934"/>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9" name="Text Placeholder 19"/>
          <p:cNvSpPr>
            <a:spLocks noGrp="1"/>
          </p:cNvSpPr>
          <p:nvPr>
            <p:ph type="body" sz="quarter" idx="11" hasCustomPrompt="1"/>
          </p:nvPr>
        </p:nvSpPr>
        <p:spPr>
          <a:xfrm>
            <a:off x="6203972" y="2928606"/>
            <a:ext cx="5616573" cy="615553"/>
          </a:xfrm>
        </p:spPr>
        <p:txBody>
          <a:bodyPr lIns="91440" tIns="45720" rIns="91440" bIns="45720"/>
          <a:lstStyle>
            <a:lvl1pPr algn="ctr">
              <a:defRPr sz="3400" b="1">
                <a:solidFill>
                  <a:srgbClr val="575757"/>
                </a:solidFill>
              </a:defRPr>
            </a:lvl1pPr>
          </a:lstStyle>
          <a:p>
            <a:pPr lvl="0"/>
            <a:r>
              <a:rPr lang="en-US"/>
              <a:t>Title</a:t>
            </a:r>
          </a:p>
        </p:txBody>
      </p:sp>
    </p:spTree>
    <p:extLst>
      <p:ext uri="{BB962C8B-B14F-4D97-AF65-F5344CB8AC3E}">
        <p14:creationId xmlns:p14="http://schemas.microsoft.com/office/powerpoint/2010/main" val="19265957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4_Title and Content">
    <p:bg>
      <p:bgPr>
        <a:solidFill>
          <a:schemeClr val="tx1"/>
        </a:solidFill>
        <a:effectLst/>
      </p:bgPr>
    </p:bg>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50956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510554"/>
            <a:ext cx="1602997" cy="144270"/>
          </a:xfrm>
          <a:prstGeom prst="rect">
            <a:avLst/>
          </a:prstGeom>
        </p:spPr>
      </p:pic>
      <p:sp>
        <p:nvSpPr>
          <p:cNvPr id="17" name="Rectangle 16"/>
          <p:cNvSpPr/>
          <p:nvPr/>
        </p:nvSpPr>
        <p:spPr bwMode="ltGray">
          <a:xfrm>
            <a:off x="1" y="148920"/>
            <a:ext cx="10437812" cy="1368198"/>
          </a:xfrm>
          <a:prstGeom prst="rect">
            <a:avLst/>
          </a:prstGeom>
          <a:solidFill>
            <a:srgbClr val="0060A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14892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17500" y="295122"/>
            <a:ext cx="9613861" cy="1080938"/>
          </a:xfrm>
        </p:spPr>
        <p:txBody>
          <a:bodyPr>
            <a:normAutofit/>
          </a:bodyPr>
          <a:lstStyle>
            <a:lvl1pPr>
              <a:defRPr sz="4000" b="1"/>
            </a:lvl1pPr>
          </a:lstStyle>
          <a:p>
            <a:r>
              <a:rPr lang="en-US"/>
              <a:t>Click to edit Master title style</a:t>
            </a:r>
          </a:p>
        </p:txBody>
      </p:sp>
      <p:sp>
        <p:nvSpPr>
          <p:cNvPr id="3" name="Content Placeholder 2"/>
          <p:cNvSpPr>
            <a:spLocks noGrp="1"/>
          </p:cNvSpPr>
          <p:nvPr>
            <p:ph idx="1"/>
          </p:nvPr>
        </p:nvSpPr>
        <p:spPr>
          <a:xfrm>
            <a:off x="617499" y="1770191"/>
            <a:ext cx="9613861" cy="3599316"/>
          </a:xfrm>
        </p:spPr>
        <p:txBody>
          <a:bodyPr/>
          <a:lstStyle>
            <a:lvl1pPr>
              <a:defRPr>
                <a:solidFill>
                  <a:srgbClr val="292929"/>
                </a:solidFill>
              </a:defRPr>
            </a:lvl1pPr>
            <a:lvl2pPr>
              <a:defRPr>
                <a:solidFill>
                  <a:srgbClr val="292929"/>
                </a:solidFill>
              </a:defRPr>
            </a:lvl2pPr>
            <a:lvl3pPr>
              <a:defRPr>
                <a:solidFill>
                  <a:srgbClr val="292929"/>
                </a:solidFill>
              </a:defRPr>
            </a:lvl3pPr>
            <a:lvl4pPr>
              <a:defRPr>
                <a:solidFill>
                  <a:srgbClr val="292929"/>
                </a:solidFill>
              </a:defRPr>
            </a:lvl4pPr>
            <a:lvl5pPr>
              <a:defRPr>
                <a:solidFill>
                  <a:srgbClr val="292929"/>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0810248" y="295122"/>
            <a:ext cx="1154151" cy="1090789"/>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3491772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Client 2">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33818973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800" b="0" i="0" baseline="0" dirty="0">
              <a:solidFill>
                <a:srgbClr val="FFFFFF"/>
              </a:solidFill>
              <a:latin typeface="Calibri" panose="020F0502020204030204" pitchFamily="34" charset="0"/>
              <a:ea typeface="+mj-ea"/>
              <a:cs typeface="+mj-cs"/>
              <a:sym typeface="Calibri" panose="020F0502020204030204" pitchFamily="34" charset="0"/>
            </a:endParaRPr>
          </a:p>
        </p:txBody>
      </p:sp>
      <p:sp>
        <p:nvSpPr>
          <p:cNvPr id="7" name="Date Placeholder 6"/>
          <p:cNvSpPr>
            <a:spLocks noGrp="1"/>
          </p:cNvSpPr>
          <p:nvPr>
            <p:ph type="dt" sz="half" idx="10"/>
          </p:nvPr>
        </p:nvSpPr>
        <p:spPr/>
        <p:txBody>
          <a:bodyPr/>
          <a:lstStyle>
            <a:lvl1pPr>
              <a:defRPr>
                <a:latin typeface="+mn-lt"/>
                <a:ea typeface="+mn-ea"/>
                <a:cs typeface="+mn-cs"/>
                <a:sym typeface="+mn-lt"/>
              </a:defRPr>
            </a:lvl1pPr>
          </a:lstStyle>
          <a:p>
            <a:endParaRPr lang="en-US" dirty="0"/>
          </a:p>
        </p:txBody>
      </p:sp>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ea typeface="+mn-ea"/>
                <a:cs typeface="+mn-cs"/>
                <a:sym typeface="+mn-lt"/>
              </a:rPr>
              <a:t>Copyright © 2021 by Boston Consulting Group. All rights reserved.</a:t>
            </a:r>
          </a:p>
        </p:txBody>
      </p:sp>
      <p:pic>
        <p:nvPicPr>
          <p:cNvPr id="6" name="Picture 5" descr="A close up of a logo&#10;&#10;Description automatically generated">
            <a:extLst>
              <a:ext uri="{FF2B5EF4-FFF2-40B4-BE49-F238E27FC236}">
                <a16:creationId xmlns:a16="http://schemas.microsoft.com/office/drawing/2014/main" id="{245211DD-9F9B-4E03-931C-F9A31D9B9F1D}"/>
              </a:ext>
            </a:extLst>
          </p:cNvPr>
          <p:cNvPicPr>
            <a:picLocks noChangeAspect="1"/>
          </p:cNvPicPr>
          <p:nvPr userDrawn="1"/>
        </p:nvPicPr>
        <p:blipFill rotWithShape="1">
          <a:blip r:embed="rId6">
            <a:duotone>
              <a:srgbClr val="FFC000">
                <a:shade val="45000"/>
                <a:satMod val="135000"/>
              </a:srgbClr>
              <a:prstClr val="white"/>
            </a:duotone>
            <a:extLst>
              <a:ext uri="{28A0092B-C50C-407E-A947-70E740481C1C}">
                <a14:useLocalDpi xmlns:a14="http://schemas.microsoft.com/office/drawing/2010/main" val="0"/>
              </a:ext>
            </a:extLst>
          </a:blip>
          <a:srcRect l="-4629" r="-1"/>
          <a:stretch/>
        </p:blipFill>
        <p:spPr>
          <a:xfrm>
            <a:off x="-206828" y="128361"/>
            <a:ext cx="5817448" cy="5700254"/>
          </a:xfrm>
          <a:prstGeom prst="rect">
            <a:avLst/>
          </a:prstGeom>
        </p:spPr>
      </p:pic>
      <p:sp>
        <p:nvSpPr>
          <p:cNvPr id="8" name="Rectangle 7">
            <a:extLst>
              <a:ext uri="{FF2B5EF4-FFF2-40B4-BE49-F238E27FC236}">
                <a16:creationId xmlns:a16="http://schemas.microsoft.com/office/drawing/2014/main" id="{881B43F1-6827-47EF-9941-837D4BAC2F92}"/>
              </a:ext>
            </a:extLst>
          </p:cNvPr>
          <p:cNvSpPr/>
          <p:nvPr userDrawn="1"/>
        </p:nvSpPr>
        <p:spPr>
          <a:xfrm>
            <a:off x="228599" y="234095"/>
            <a:ext cx="5301343" cy="5315899"/>
          </a:xfrm>
          <a:prstGeom prst="rect">
            <a:avLst/>
          </a:prstGeom>
          <a:solidFill>
            <a:srgbClr val="FFFFFF">
              <a:alpha val="81176"/>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6">
            <a:extLst>
              <a:ext uri="{FF2B5EF4-FFF2-40B4-BE49-F238E27FC236}">
                <a16:creationId xmlns:a16="http://schemas.microsoft.com/office/drawing/2014/main" id="{0AD75D50-CCB4-451E-A7A0-BB659993387C}"/>
              </a:ext>
            </a:extLst>
          </p:cNvPr>
          <p:cNvSpPr/>
          <p:nvPr userDrawn="1"/>
        </p:nvSpPr>
        <p:spPr>
          <a:xfrm flipH="1">
            <a:off x="4105024" y="0"/>
            <a:ext cx="8086972" cy="6858000"/>
          </a:xfrm>
          <a:custGeom>
            <a:avLst/>
            <a:gdLst>
              <a:gd name="connsiteX0" fmla="*/ 0 w 7297446"/>
              <a:gd name="connsiteY0" fmla="*/ 0 h 719091"/>
              <a:gd name="connsiteX1" fmla="*/ 7297446 w 7297446"/>
              <a:gd name="connsiteY1" fmla="*/ 0 h 719091"/>
              <a:gd name="connsiteX2" fmla="*/ 7297446 w 7297446"/>
              <a:gd name="connsiteY2" fmla="*/ 719091 h 719091"/>
              <a:gd name="connsiteX3" fmla="*/ 0 w 7297446"/>
              <a:gd name="connsiteY3" fmla="*/ 719091 h 719091"/>
              <a:gd name="connsiteX4" fmla="*/ 0 w 7297446"/>
              <a:gd name="connsiteY4" fmla="*/ 0 h 719091"/>
              <a:gd name="connsiteX0" fmla="*/ 0 w 7297446"/>
              <a:gd name="connsiteY0" fmla="*/ 0 h 719091"/>
              <a:gd name="connsiteX1" fmla="*/ 7297446 w 7297446"/>
              <a:gd name="connsiteY1" fmla="*/ 0 h 719091"/>
              <a:gd name="connsiteX2" fmla="*/ 6631621 w 7297446"/>
              <a:gd name="connsiteY2" fmla="*/ 719091 h 719091"/>
              <a:gd name="connsiteX3" fmla="*/ 0 w 7297446"/>
              <a:gd name="connsiteY3" fmla="*/ 719091 h 719091"/>
              <a:gd name="connsiteX4" fmla="*/ 0 w 7297446"/>
              <a:gd name="connsiteY4" fmla="*/ 0 h 719091"/>
              <a:gd name="connsiteX0" fmla="*/ 0 w 9314876"/>
              <a:gd name="connsiteY0" fmla="*/ 0 h 719091"/>
              <a:gd name="connsiteX1" fmla="*/ 7297446 w 9314876"/>
              <a:gd name="connsiteY1" fmla="*/ 0 h 719091"/>
              <a:gd name="connsiteX2" fmla="*/ 9314876 w 9314876"/>
              <a:gd name="connsiteY2" fmla="*/ 719091 h 719091"/>
              <a:gd name="connsiteX3" fmla="*/ 0 w 9314876"/>
              <a:gd name="connsiteY3" fmla="*/ 719091 h 719091"/>
              <a:gd name="connsiteX4" fmla="*/ 0 w 9314876"/>
              <a:gd name="connsiteY4" fmla="*/ 0 h 719091"/>
              <a:gd name="connsiteX0" fmla="*/ 0 w 9314876"/>
              <a:gd name="connsiteY0" fmla="*/ 0 h 719091"/>
              <a:gd name="connsiteX1" fmla="*/ 5780280 w 9314876"/>
              <a:gd name="connsiteY1" fmla="*/ 0 h 719091"/>
              <a:gd name="connsiteX2" fmla="*/ 9314876 w 9314876"/>
              <a:gd name="connsiteY2" fmla="*/ 719091 h 719091"/>
              <a:gd name="connsiteX3" fmla="*/ 0 w 9314876"/>
              <a:gd name="connsiteY3" fmla="*/ 719091 h 719091"/>
              <a:gd name="connsiteX4" fmla="*/ 0 w 9314876"/>
              <a:gd name="connsiteY4" fmla="*/ 0 h 719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4876" h="719091">
                <a:moveTo>
                  <a:pt x="0" y="0"/>
                </a:moveTo>
                <a:lnTo>
                  <a:pt x="5780280" y="0"/>
                </a:lnTo>
                <a:lnTo>
                  <a:pt x="9314876" y="719091"/>
                </a:lnTo>
                <a:lnTo>
                  <a:pt x="0" y="719091"/>
                </a:lnTo>
                <a:lnTo>
                  <a:pt x="0" y="0"/>
                </a:lnTo>
                <a:close/>
              </a:path>
            </a:pathLst>
          </a:custGeom>
          <a:solidFill>
            <a:srgbClr val="051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10" name="Straight Connector 9">
            <a:extLst>
              <a:ext uri="{FF2B5EF4-FFF2-40B4-BE49-F238E27FC236}">
                <a16:creationId xmlns:a16="http://schemas.microsoft.com/office/drawing/2014/main" id="{7DC743B9-7336-400E-BA85-32B4625CB3B1}"/>
              </a:ext>
            </a:extLst>
          </p:cNvPr>
          <p:cNvCxnSpPr>
            <a:cxnSpLocks/>
          </p:cNvCxnSpPr>
          <p:nvPr userDrawn="1"/>
        </p:nvCxnSpPr>
        <p:spPr>
          <a:xfrm flipH="1">
            <a:off x="3984172" y="-348343"/>
            <a:ext cx="3352799" cy="7500257"/>
          </a:xfrm>
          <a:prstGeom prst="line">
            <a:avLst/>
          </a:prstGeom>
          <a:ln w="38100">
            <a:solidFill>
              <a:srgbClr val="EDAE1D"/>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CE03D2A-75EA-4556-8607-5684B6FCB788}"/>
              </a:ext>
            </a:extLst>
          </p:cNvPr>
          <p:cNvCxnSpPr>
            <a:cxnSpLocks/>
          </p:cNvCxnSpPr>
          <p:nvPr userDrawn="1"/>
        </p:nvCxnSpPr>
        <p:spPr>
          <a:xfrm flipH="1">
            <a:off x="4105024" y="-321129"/>
            <a:ext cx="3352799" cy="7500257"/>
          </a:xfrm>
          <a:prstGeom prst="line">
            <a:avLst/>
          </a:prstGeom>
          <a:ln w="19050">
            <a:solidFill>
              <a:srgbClr val="EDAE1D"/>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5442CF41-30A6-4F2C-94AC-57500F56FA9B}"/>
              </a:ext>
            </a:extLst>
          </p:cNvPr>
          <p:cNvGrpSpPr/>
          <p:nvPr userDrawn="1"/>
        </p:nvGrpSpPr>
        <p:grpSpPr>
          <a:xfrm rot="6853713">
            <a:off x="205697" y="6574956"/>
            <a:ext cx="8544665" cy="97898"/>
            <a:chOff x="3724275" y="1070092"/>
            <a:chExt cx="8544665" cy="97898"/>
          </a:xfrm>
        </p:grpSpPr>
        <p:cxnSp>
          <p:nvCxnSpPr>
            <p:cNvPr id="13" name="Straight Connector 12">
              <a:extLst>
                <a:ext uri="{FF2B5EF4-FFF2-40B4-BE49-F238E27FC236}">
                  <a16:creationId xmlns:a16="http://schemas.microsoft.com/office/drawing/2014/main" id="{3113059E-30D8-4E91-87A3-26AC29ED3EBD}"/>
                </a:ext>
              </a:extLst>
            </p:cNvPr>
            <p:cNvCxnSpPr/>
            <p:nvPr/>
          </p:nvCxnSpPr>
          <p:spPr>
            <a:xfrm>
              <a:off x="4500979" y="1118586"/>
              <a:ext cx="7767961" cy="0"/>
            </a:xfrm>
            <a:prstGeom prst="line">
              <a:avLst/>
            </a:prstGeom>
            <a:noFill/>
            <a:ln w="12700" cap="flat" cmpd="sng" algn="ctr">
              <a:solidFill>
                <a:srgbClr val="FFC000"/>
              </a:solidFill>
              <a:prstDash val="solid"/>
              <a:miter lim="800000"/>
            </a:ln>
            <a:effectLst/>
          </p:spPr>
        </p:cxnSp>
        <p:sp>
          <p:nvSpPr>
            <p:cNvPr id="14" name="Rectangle 11">
              <a:extLst>
                <a:ext uri="{FF2B5EF4-FFF2-40B4-BE49-F238E27FC236}">
                  <a16:creationId xmlns:a16="http://schemas.microsoft.com/office/drawing/2014/main" id="{78A9BC07-FEBC-458C-AA5E-6238D3DC31AF}"/>
                </a:ext>
              </a:extLst>
            </p:cNvPr>
            <p:cNvSpPr/>
            <p:nvPr/>
          </p:nvSpPr>
          <p:spPr>
            <a:xfrm>
              <a:off x="4117181" y="1070092"/>
              <a:ext cx="343489" cy="96987"/>
            </a:xfrm>
            <a:custGeom>
              <a:avLst/>
              <a:gdLst>
                <a:gd name="connsiteX0" fmla="*/ 0 w 328474"/>
                <a:gd name="connsiteY0" fmla="*/ 0 h 115400"/>
                <a:gd name="connsiteX1" fmla="*/ 328474 w 328474"/>
                <a:gd name="connsiteY1" fmla="*/ 0 h 115400"/>
                <a:gd name="connsiteX2" fmla="*/ 328474 w 328474"/>
                <a:gd name="connsiteY2" fmla="*/ 115400 h 115400"/>
                <a:gd name="connsiteX3" fmla="*/ 0 w 328474"/>
                <a:gd name="connsiteY3" fmla="*/ 115400 h 115400"/>
                <a:gd name="connsiteX4" fmla="*/ 0 w 328474"/>
                <a:gd name="connsiteY4" fmla="*/ 0 h 115400"/>
                <a:gd name="connsiteX0" fmla="*/ 0 w 351549"/>
                <a:gd name="connsiteY0" fmla="*/ 0 h 115400"/>
                <a:gd name="connsiteX1" fmla="*/ 328474 w 351549"/>
                <a:gd name="connsiteY1" fmla="*/ 0 h 115400"/>
                <a:gd name="connsiteX2" fmla="*/ 351549 w 351549"/>
                <a:gd name="connsiteY2" fmla="*/ 56723 h 115400"/>
                <a:gd name="connsiteX3" fmla="*/ 328474 w 351549"/>
                <a:gd name="connsiteY3" fmla="*/ 115400 h 115400"/>
                <a:gd name="connsiteX4" fmla="*/ 0 w 351549"/>
                <a:gd name="connsiteY4" fmla="*/ 115400 h 115400"/>
                <a:gd name="connsiteX5" fmla="*/ 0 w 35154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0 w 40869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699" h="115400">
                  <a:moveTo>
                    <a:pt x="0" y="0"/>
                  </a:moveTo>
                  <a:lnTo>
                    <a:pt x="328474" y="0"/>
                  </a:lnTo>
                  <a:cubicBezTo>
                    <a:pt x="347110" y="14394"/>
                    <a:pt x="388175" y="47300"/>
                    <a:pt x="408699" y="62166"/>
                  </a:cubicBezTo>
                  <a:lnTo>
                    <a:pt x="328474" y="115400"/>
                  </a:lnTo>
                  <a:lnTo>
                    <a:pt x="0" y="115400"/>
                  </a:lnTo>
                  <a:cubicBezTo>
                    <a:pt x="32428" y="93820"/>
                    <a:pt x="67009" y="71297"/>
                    <a:pt x="97549" y="54909"/>
                  </a:cubicBezTo>
                  <a:lnTo>
                    <a:pt x="0" y="0"/>
                  </a:lnTo>
                  <a:close/>
                </a:path>
              </a:pathLst>
            </a:custGeom>
            <a:solidFill>
              <a:srgbClr val="EDAE1D"/>
            </a:solidFill>
            <a:ln w="12700" cap="flat" cmpd="sng" algn="ctr">
              <a:solidFill>
                <a:srgbClr val="EDAE1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15" name="Straight Arrow Connector 14">
              <a:extLst>
                <a:ext uri="{FF2B5EF4-FFF2-40B4-BE49-F238E27FC236}">
                  <a16:creationId xmlns:a16="http://schemas.microsoft.com/office/drawing/2014/main" id="{7A5832DE-830D-4AA1-864D-A7D9E8C5AC94}"/>
                </a:ext>
              </a:extLst>
            </p:cNvPr>
            <p:cNvCxnSpPr/>
            <p:nvPr/>
          </p:nvCxnSpPr>
          <p:spPr>
            <a:xfrm flipH="1">
              <a:off x="3724275" y="1070092"/>
              <a:ext cx="342900" cy="0"/>
            </a:xfrm>
            <a:prstGeom prst="straightConnector1">
              <a:avLst/>
            </a:prstGeom>
            <a:noFill/>
            <a:ln w="12700" cap="rnd" cmpd="sng" algn="ctr">
              <a:solidFill>
                <a:srgbClr val="EDAE1D"/>
              </a:solidFill>
              <a:prstDash val="solid"/>
              <a:round/>
              <a:headEnd type="none" w="med" len="med"/>
              <a:tailEnd type="none" w="med" len="med"/>
            </a:ln>
            <a:effectLst/>
          </p:spPr>
        </p:cxnSp>
        <p:cxnSp>
          <p:nvCxnSpPr>
            <p:cNvPr id="16" name="Straight Arrow Connector 15">
              <a:extLst>
                <a:ext uri="{FF2B5EF4-FFF2-40B4-BE49-F238E27FC236}">
                  <a16:creationId xmlns:a16="http://schemas.microsoft.com/office/drawing/2014/main" id="{2BB54D2B-836D-435C-A643-B70CC4B7A7D4}"/>
                </a:ext>
              </a:extLst>
            </p:cNvPr>
            <p:cNvCxnSpPr/>
            <p:nvPr/>
          </p:nvCxnSpPr>
          <p:spPr>
            <a:xfrm flipH="1">
              <a:off x="3774281" y="1122066"/>
              <a:ext cx="342900" cy="0"/>
            </a:xfrm>
            <a:prstGeom prst="straightConnector1">
              <a:avLst/>
            </a:prstGeom>
            <a:noFill/>
            <a:ln w="12700" cap="rnd" cmpd="sng" algn="ctr">
              <a:solidFill>
                <a:srgbClr val="EDAE1D"/>
              </a:solidFill>
              <a:prstDash val="solid"/>
              <a:round/>
              <a:headEnd type="none" w="med" len="med"/>
              <a:tailEnd type="none" w="med" len="med"/>
            </a:ln>
            <a:effectLst/>
          </p:spPr>
        </p:cxnSp>
        <p:cxnSp>
          <p:nvCxnSpPr>
            <p:cNvPr id="17" name="Straight Arrow Connector 16">
              <a:extLst>
                <a:ext uri="{FF2B5EF4-FFF2-40B4-BE49-F238E27FC236}">
                  <a16:creationId xmlns:a16="http://schemas.microsoft.com/office/drawing/2014/main" id="{0951AB87-165C-43EC-865E-5762F4082717}"/>
                </a:ext>
              </a:extLst>
            </p:cNvPr>
            <p:cNvCxnSpPr/>
            <p:nvPr/>
          </p:nvCxnSpPr>
          <p:spPr>
            <a:xfrm flipH="1">
              <a:off x="3724275" y="1167990"/>
              <a:ext cx="342900" cy="0"/>
            </a:xfrm>
            <a:prstGeom prst="straightConnector1">
              <a:avLst/>
            </a:prstGeom>
            <a:noFill/>
            <a:ln w="12700" cap="rnd" cmpd="sng" algn="ctr">
              <a:solidFill>
                <a:srgbClr val="EDAE1D"/>
              </a:solidFill>
              <a:prstDash val="solid"/>
              <a:round/>
              <a:headEnd type="none" w="med" len="med"/>
              <a:tailEnd type="none" w="med" len="med"/>
            </a:ln>
            <a:effectLst/>
          </p:spPr>
        </p:cxnSp>
      </p:grpSp>
      <p:sp>
        <p:nvSpPr>
          <p:cNvPr id="20" name="Text Placeholder 19"/>
          <p:cNvSpPr>
            <a:spLocks noGrp="1"/>
          </p:cNvSpPr>
          <p:nvPr>
            <p:ph type="body" sz="quarter" idx="11" hasCustomPrompt="1"/>
          </p:nvPr>
        </p:nvSpPr>
        <p:spPr>
          <a:xfrm>
            <a:off x="6203972" y="2928606"/>
            <a:ext cx="5616573" cy="615553"/>
          </a:xfrm>
        </p:spPr>
        <p:txBody>
          <a:bodyPr lIns="91440" tIns="45720" rIns="91440" bIns="45720"/>
          <a:lstStyle>
            <a:lvl1pPr algn="ctr">
              <a:defRPr sz="3400" b="1">
                <a:solidFill>
                  <a:schemeClr val="bg1"/>
                </a:solidFill>
              </a:defRPr>
            </a:lvl1pPr>
          </a:lstStyle>
          <a:p>
            <a:pPr lvl="0"/>
            <a:r>
              <a:rPr lang="en-US"/>
              <a:t>Title</a:t>
            </a:r>
          </a:p>
        </p:txBody>
      </p:sp>
    </p:spTree>
    <p:extLst>
      <p:ext uri="{BB962C8B-B14F-4D97-AF65-F5344CB8AC3E}">
        <p14:creationId xmlns:p14="http://schemas.microsoft.com/office/powerpoint/2010/main" val="23980591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lient 3">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9427488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2"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Date Placeholder 6"/>
          <p:cNvSpPr>
            <a:spLocks noGrp="1"/>
          </p:cNvSpPr>
          <p:nvPr>
            <p:ph type="dt" sz="half" idx="10"/>
          </p:nvPr>
        </p:nvSpPr>
        <p:spPr/>
        <p:txBody>
          <a:bodyPr/>
          <a:lstStyle>
            <a:lvl1pPr>
              <a:defRPr>
                <a:latin typeface="+mn-lt"/>
                <a:ea typeface="+mn-ea"/>
                <a:cs typeface="+mn-cs"/>
                <a:sym typeface="+mn-lt"/>
              </a:defRPr>
            </a:lvl1pPr>
          </a:lstStyle>
          <a:p>
            <a:endParaRPr lang="en-US" dirty="0"/>
          </a:p>
        </p:txBody>
      </p:sp>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ea typeface="+mn-ea"/>
                <a:cs typeface="+mn-cs"/>
                <a:sym typeface="+mn-lt"/>
              </a:rPr>
              <a:t>Copyright © 2021 by Boston Consulting Group. All rights reserved.</a:t>
            </a:r>
          </a:p>
        </p:txBody>
      </p:sp>
      <p:pic>
        <p:nvPicPr>
          <p:cNvPr id="6" name="Picture 5" descr="A close up of a logo&#10;&#10;Description automatically generated">
            <a:extLst>
              <a:ext uri="{FF2B5EF4-FFF2-40B4-BE49-F238E27FC236}">
                <a16:creationId xmlns:a16="http://schemas.microsoft.com/office/drawing/2014/main" id="{245211DD-9F9B-4E03-931C-F9A31D9B9F1D}"/>
              </a:ext>
            </a:extLst>
          </p:cNvPr>
          <p:cNvPicPr>
            <a:picLocks noChangeAspect="1"/>
          </p:cNvPicPr>
          <p:nvPr userDrawn="1"/>
        </p:nvPicPr>
        <p:blipFill rotWithShape="1">
          <a:blip r:embed="rId5">
            <a:duotone>
              <a:srgbClr val="FFC000">
                <a:shade val="45000"/>
                <a:satMod val="135000"/>
              </a:srgbClr>
              <a:prstClr val="white"/>
            </a:duotone>
            <a:extLst>
              <a:ext uri="{28A0092B-C50C-407E-A947-70E740481C1C}">
                <a14:useLocalDpi xmlns:a14="http://schemas.microsoft.com/office/drawing/2010/main" val="0"/>
              </a:ext>
            </a:extLst>
          </a:blip>
          <a:srcRect l="-4629" r="-1"/>
          <a:stretch/>
        </p:blipFill>
        <p:spPr>
          <a:xfrm>
            <a:off x="-206828" y="128361"/>
            <a:ext cx="5817448" cy="5700254"/>
          </a:xfrm>
          <a:prstGeom prst="rect">
            <a:avLst/>
          </a:prstGeom>
        </p:spPr>
      </p:pic>
      <p:sp>
        <p:nvSpPr>
          <p:cNvPr id="8" name="Rectangle 7">
            <a:extLst>
              <a:ext uri="{FF2B5EF4-FFF2-40B4-BE49-F238E27FC236}">
                <a16:creationId xmlns:a16="http://schemas.microsoft.com/office/drawing/2014/main" id="{881B43F1-6827-47EF-9941-837D4BAC2F92}"/>
              </a:ext>
            </a:extLst>
          </p:cNvPr>
          <p:cNvSpPr/>
          <p:nvPr userDrawn="1"/>
        </p:nvSpPr>
        <p:spPr>
          <a:xfrm>
            <a:off x="228599" y="234095"/>
            <a:ext cx="5301343" cy="5315899"/>
          </a:xfrm>
          <a:prstGeom prst="rect">
            <a:avLst/>
          </a:prstGeom>
          <a:solidFill>
            <a:srgbClr val="FFFFFF">
              <a:alpha val="81176"/>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6">
            <a:extLst>
              <a:ext uri="{FF2B5EF4-FFF2-40B4-BE49-F238E27FC236}">
                <a16:creationId xmlns:a16="http://schemas.microsoft.com/office/drawing/2014/main" id="{0AD75D50-CCB4-451E-A7A0-BB659993387C}"/>
              </a:ext>
            </a:extLst>
          </p:cNvPr>
          <p:cNvSpPr/>
          <p:nvPr userDrawn="1"/>
        </p:nvSpPr>
        <p:spPr>
          <a:xfrm flipH="1">
            <a:off x="4105024" y="0"/>
            <a:ext cx="8086972" cy="6858000"/>
          </a:xfrm>
          <a:custGeom>
            <a:avLst/>
            <a:gdLst>
              <a:gd name="connsiteX0" fmla="*/ 0 w 7297446"/>
              <a:gd name="connsiteY0" fmla="*/ 0 h 719091"/>
              <a:gd name="connsiteX1" fmla="*/ 7297446 w 7297446"/>
              <a:gd name="connsiteY1" fmla="*/ 0 h 719091"/>
              <a:gd name="connsiteX2" fmla="*/ 7297446 w 7297446"/>
              <a:gd name="connsiteY2" fmla="*/ 719091 h 719091"/>
              <a:gd name="connsiteX3" fmla="*/ 0 w 7297446"/>
              <a:gd name="connsiteY3" fmla="*/ 719091 h 719091"/>
              <a:gd name="connsiteX4" fmla="*/ 0 w 7297446"/>
              <a:gd name="connsiteY4" fmla="*/ 0 h 719091"/>
              <a:gd name="connsiteX0" fmla="*/ 0 w 7297446"/>
              <a:gd name="connsiteY0" fmla="*/ 0 h 719091"/>
              <a:gd name="connsiteX1" fmla="*/ 7297446 w 7297446"/>
              <a:gd name="connsiteY1" fmla="*/ 0 h 719091"/>
              <a:gd name="connsiteX2" fmla="*/ 6631621 w 7297446"/>
              <a:gd name="connsiteY2" fmla="*/ 719091 h 719091"/>
              <a:gd name="connsiteX3" fmla="*/ 0 w 7297446"/>
              <a:gd name="connsiteY3" fmla="*/ 719091 h 719091"/>
              <a:gd name="connsiteX4" fmla="*/ 0 w 7297446"/>
              <a:gd name="connsiteY4" fmla="*/ 0 h 719091"/>
              <a:gd name="connsiteX0" fmla="*/ 0 w 9314876"/>
              <a:gd name="connsiteY0" fmla="*/ 0 h 719091"/>
              <a:gd name="connsiteX1" fmla="*/ 7297446 w 9314876"/>
              <a:gd name="connsiteY1" fmla="*/ 0 h 719091"/>
              <a:gd name="connsiteX2" fmla="*/ 9314876 w 9314876"/>
              <a:gd name="connsiteY2" fmla="*/ 719091 h 719091"/>
              <a:gd name="connsiteX3" fmla="*/ 0 w 9314876"/>
              <a:gd name="connsiteY3" fmla="*/ 719091 h 719091"/>
              <a:gd name="connsiteX4" fmla="*/ 0 w 9314876"/>
              <a:gd name="connsiteY4" fmla="*/ 0 h 719091"/>
              <a:gd name="connsiteX0" fmla="*/ 0 w 9314876"/>
              <a:gd name="connsiteY0" fmla="*/ 0 h 719091"/>
              <a:gd name="connsiteX1" fmla="*/ 5780280 w 9314876"/>
              <a:gd name="connsiteY1" fmla="*/ 0 h 719091"/>
              <a:gd name="connsiteX2" fmla="*/ 9314876 w 9314876"/>
              <a:gd name="connsiteY2" fmla="*/ 719091 h 719091"/>
              <a:gd name="connsiteX3" fmla="*/ 0 w 9314876"/>
              <a:gd name="connsiteY3" fmla="*/ 719091 h 719091"/>
              <a:gd name="connsiteX4" fmla="*/ 0 w 9314876"/>
              <a:gd name="connsiteY4" fmla="*/ 0 h 719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4876" h="719091">
                <a:moveTo>
                  <a:pt x="0" y="0"/>
                </a:moveTo>
                <a:lnTo>
                  <a:pt x="5780280" y="0"/>
                </a:lnTo>
                <a:lnTo>
                  <a:pt x="9314876" y="719091"/>
                </a:lnTo>
                <a:lnTo>
                  <a:pt x="0" y="719091"/>
                </a:lnTo>
                <a:lnTo>
                  <a:pt x="0" y="0"/>
                </a:lnTo>
                <a:close/>
              </a:path>
            </a:pathLst>
          </a:custGeom>
          <a:solidFill>
            <a:srgbClr val="EDAE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10" name="Straight Connector 9">
            <a:extLst>
              <a:ext uri="{FF2B5EF4-FFF2-40B4-BE49-F238E27FC236}">
                <a16:creationId xmlns:a16="http://schemas.microsoft.com/office/drawing/2014/main" id="{7DC743B9-7336-400E-BA85-32B4625CB3B1}"/>
              </a:ext>
            </a:extLst>
          </p:cNvPr>
          <p:cNvCxnSpPr>
            <a:cxnSpLocks/>
          </p:cNvCxnSpPr>
          <p:nvPr userDrawn="1"/>
        </p:nvCxnSpPr>
        <p:spPr>
          <a:xfrm flipH="1">
            <a:off x="3984172" y="-348343"/>
            <a:ext cx="3352799" cy="7500257"/>
          </a:xfrm>
          <a:prstGeom prst="line">
            <a:avLst/>
          </a:prstGeom>
          <a:ln w="38100">
            <a:solidFill>
              <a:srgbClr val="051934"/>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CE03D2A-75EA-4556-8607-5684B6FCB788}"/>
              </a:ext>
            </a:extLst>
          </p:cNvPr>
          <p:cNvCxnSpPr>
            <a:cxnSpLocks/>
          </p:cNvCxnSpPr>
          <p:nvPr userDrawn="1"/>
        </p:nvCxnSpPr>
        <p:spPr>
          <a:xfrm flipH="1">
            <a:off x="4105024" y="-321129"/>
            <a:ext cx="3352799" cy="7500257"/>
          </a:xfrm>
          <a:prstGeom prst="line">
            <a:avLst/>
          </a:prstGeom>
          <a:ln w="19050">
            <a:solidFill>
              <a:srgbClr val="051934"/>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5442CF41-30A6-4F2C-94AC-57500F56FA9B}"/>
              </a:ext>
            </a:extLst>
          </p:cNvPr>
          <p:cNvGrpSpPr/>
          <p:nvPr userDrawn="1"/>
        </p:nvGrpSpPr>
        <p:grpSpPr>
          <a:xfrm rot="6853713">
            <a:off x="205697" y="6574956"/>
            <a:ext cx="8544665" cy="97898"/>
            <a:chOff x="3724275" y="1070092"/>
            <a:chExt cx="8544665" cy="97898"/>
          </a:xfrm>
        </p:grpSpPr>
        <p:cxnSp>
          <p:nvCxnSpPr>
            <p:cNvPr id="13" name="Straight Connector 12">
              <a:extLst>
                <a:ext uri="{FF2B5EF4-FFF2-40B4-BE49-F238E27FC236}">
                  <a16:creationId xmlns:a16="http://schemas.microsoft.com/office/drawing/2014/main" id="{3113059E-30D8-4E91-87A3-26AC29ED3EBD}"/>
                </a:ext>
              </a:extLst>
            </p:cNvPr>
            <p:cNvCxnSpPr/>
            <p:nvPr/>
          </p:nvCxnSpPr>
          <p:spPr>
            <a:xfrm>
              <a:off x="4500979" y="1118586"/>
              <a:ext cx="7767961" cy="0"/>
            </a:xfrm>
            <a:prstGeom prst="line">
              <a:avLst/>
            </a:prstGeom>
            <a:ln w="12700">
              <a:solidFill>
                <a:srgbClr val="051934"/>
              </a:solidFill>
            </a:ln>
          </p:spPr>
          <p:style>
            <a:lnRef idx="1">
              <a:schemeClr val="accent4"/>
            </a:lnRef>
            <a:fillRef idx="0">
              <a:schemeClr val="accent4"/>
            </a:fillRef>
            <a:effectRef idx="0">
              <a:schemeClr val="accent4"/>
            </a:effectRef>
            <a:fontRef idx="minor">
              <a:schemeClr val="tx1"/>
            </a:fontRef>
          </p:style>
        </p:cxnSp>
        <p:sp>
          <p:nvSpPr>
            <p:cNvPr id="14" name="Rectangle 11">
              <a:extLst>
                <a:ext uri="{FF2B5EF4-FFF2-40B4-BE49-F238E27FC236}">
                  <a16:creationId xmlns:a16="http://schemas.microsoft.com/office/drawing/2014/main" id="{78A9BC07-FEBC-458C-AA5E-6238D3DC31AF}"/>
                </a:ext>
              </a:extLst>
            </p:cNvPr>
            <p:cNvSpPr/>
            <p:nvPr/>
          </p:nvSpPr>
          <p:spPr>
            <a:xfrm>
              <a:off x="4117181" y="1070092"/>
              <a:ext cx="343489" cy="96987"/>
            </a:xfrm>
            <a:custGeom>
              <a:avLst/>
              <a:gdLst>
                <a:gd name="connsiteX0" fmla="*/ 0 w 328474"/>
                <a:gd name="connsiteY0" fmla="*/ 0 h 115400"/>
                <a:gd name="connsiteX1" fmla="*/ 328474 w 328474"/>
                <a:gd name="connsiteY1" fmla="*/ 0 h 115400"/>
                <a:gd name="connsiteX2" fmla="*/ 328474 w 328474"/>
                <a:gd name="connsiteY2" fmla="*/ 115400 h 115400"/>
                <a:gd name="connsiteX3" fmla="*/ 0 w 328474"/>
                <a:gd name="connsiteY3" fmla="*/ 115400 h 115400"/>
                <a:gd name="connsiteX4" fmla="*/ 0 w 328474"/>
                <a:gd name="connsiteY4" fmla="*/ 0 h 115400"/>
                <a:gd name="connsiteX0" fmla="*/ 0 w 351549"/>
                <a:gd name="connsiteY0" fmla="*/ 0 h 115400"/>
                <a:gd name="connsiteX1" fmla="*/ 328474 w 351549"/>
                <a:gd name="connsiteY1" fmla="*/ 0 h 115400"/>
                <a:gd name="connsiteX2" fmla="*/ 351549 w 351549"/>
                <a:gd name="connsiteY2" fmla="*/ 56723 h 115400"/>
                <a:gd name="connsiteX3" fmla="*/ 328474 w 351549"/>
                <a:gd name="connsiteY3" fmla="*/ 115400 h 115400"/>
                <a:gd name="connsiteX4" fmla="*/ 0 w 351549"/>
                <a:gd name="connsiteY4" fmla="*/ 115400 h 115400"/>
                <a:gd name="connsiteX5" fmla="*/ 0 w 35154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0 w 40869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699" h="115400">
                  <a:moveTo>
                    <a:pt x="0" y="0"/>
                  </a:moveTo>
                  <a:lnTo>
                    <a:pt x="328474" y="0"/>
                  </a:lnTo>
                  <a:cubicBezTo>
                    <a:pt x="347110" y="14394"/>
                    <a:pt x="388175" y="47300"/>
                    <a:pt x="408699" y="62166"/>
                  </a:cubicBezTo>
                  <a:lnTo>
                    <a:pt x="328474" y="115400"/>
                  </a:lnTo>
                  <a:lnTo>
                    <a:pt x="0" y="115400"/>
                  </a:lnTo>
                  <a:cubicBezTo>
                    <a:pt x="32428" y="93820"/>
                    <a:pt x="67009" y="71297"/>
                    <a:pt x="97549" y="54909"/>
                  </a:cubicBezTo>
                  <a:lnTo>
                    <a:pt x="0" y="0"/>
                  </a:lnTo>
                  <a:close/>
                </a:path>
              </a:pathLst>
            </a:custGeom>
            <a:solidFill>
              <a:srgbClr val="051934"/>
            </a:solidFill>
            <a:ln>
              <a:solidFill>
                <a:srgbClr val="0519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15" name="Straight Arrow Connector 14">
              <a:extLst>
                <a:ext uri="{FF2B5EF4-FFF2-40B4-BE49-F238E27FC236}">
                  <a16:creationId xmlns:a16="http://schemas.microsoft.com/office/drawing/2014/main" id="{7A5832DE-830D-4AA1-864D-A7D9E8C5AC94}"/>
                </a:ext>
              </a:extLst>
            </p:cNvPr>
            <p:cNvCxnSpPr/>
            <p:nvPr/>
          </p:nvCxnSpPr>
          <p:spPr>
            <a:xfrm flipH="1">
              <a:off x="3724275" y="1070092"/>
              <a:ext cx="342900" cy="0"/>
            </a:xfrm>
            <a:prstGeom prst="straightConnector1">
              <a:avLst/>
            </a:prstGeom>
            <a:ln w="12700" cap="rnd">
              <a:solidFill>
                <a:srgbClr val="051934"/>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2BB54D2B-836D-435C-A643-B70CC4B7A7D4}"/>
                </a:ext>
              </a:extLst>
            </p:cNvPr>
            <p:cNvCxnSpPr/>
            <p:nvPr/>
          </p:nvCxnSpPr>
          <p:spPr>
            <a:xfrm flipH="1">
              <a:off x="3774281" y="1122066"/>
              <a:ext cx="342900" cy="0"/>
            </a:xfrm>
            <a:prstGeom prst="straightConnector1">
              <a:avLst/>
            </a:prstGeom>
            <a:ln w="12700" cap="rnd">
              <a:solidFill>
                <a:srgbClr val="051934"/>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0951AB87-165C-43EC-865E-5762F4082717}"/>
                </a:ext>
              </a:extLst>
            </p:cNvPr>
            <p:cNvCxnSpPr/>
            <p:nvPr/>
          </p:nvCxnSpPr>
          <p:spPr>
            <a:xfrm flipH="1">
              <a:off x="3724275" y="1167990"/>
              <a:ext cx="342900" cy="0"/>
            </a:xfrm>
            <a:prstGeom prst="straightConnector1">
              <a:avLst/>
            </a:prstGeom>
            <a:ln w="12700" cap="rnd">
              <a:solidFill>
                <a:srgbClr val="051934"/>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9" name="Text Placeholder 19"/>
          <p:cNvSpPr>
            <a:spLocks noGrp="1"/>
          </p:cNvSpPr>
          <p:nvPr>
            <p:ph type="body" sz="quarter" idx="11" hasCustomPrompt="1"/>
          </p:nvPr>
        </p:nvSpPr>
        <p:spPr>
          <a:xfrm>
            <a:off x="6203972" y="2928606"/>
            <a:ext cx="5616573" cy="615553"/>
          </a:xfrm>
        </p:spPr>
        <p:txBody>
          <a:bodyPr lIns="91440" tIns="45720" rIns="91440" bIns="45720"/>
          <a:lstStyle>
            <a:lvl1pPr algn="ctr">
              <a:defRPr sz="3400" b="1">
                <a:solidFill>
                  <a:srgbClr val="575757"/>
                </a:solidFill>
              </a:defRPr>
            </a:lvl1pPr>
          </a:lstStyle>
          <a:p>
            <a:pPr lvl="0"/>
            <a:r>
              <a:rPr lang="en-US"/>
              <a:t>Title</a:t>
            </a:r>
          </a:p>
        </p:txBody>
      </p:sp>
    </p:spTree>
    <p:extLst>
      <p:ext uri="{BB962C8B-B14F-4D97-AF65-F5344CB8AC3E}">
        <p14:creationId xmlns:p14="http://schemas.microsoft.com/office/powerpoint/2010/main" val="24932215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lient 4">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800" b="0" i="0" baseline="0" dirty="0">
              <a:solidFill>
                <a:srgbClr val="FFFFFF"/>
              </a:solidFill>
              <a:latin typeface="Calibri" panose="020F0502020204030204" pitchFamily="34" charset="0"/>
              <a:ea typeface="+mj-ea"/>
              <a:cs typeface="+mj-cs"/>
              <a:sym typeface="Calibri" panose="020F0502020204030204" pitchFamily="34" charset="0"/>
            </a:endParaRPr>
          </a:p>
        </p:txBody>
      </p:sp>
      <p:sp>
        <p:nvSpPr>
          <p:cNvPr id="7" name="Date Placeholder 6"/>
          <p:cNvSpPr>
            <a:spLocks noGrp="1"/>
          </p:cNvSpPr>
          <p:nvPr>
            <p:ph type="dt" sz="half" idx="10"/>
          </p:nvPr>
        </p:nvSpPr>
        <p:spPr/>
        <p:txBody>
          <a:bodyPr/>
          <a:lstStyle>
            <a:lvl1pPr>
              <a:defRPr>
                <a:latin typeface="+mn-lt"/>
                <a:ea typeface="+mn-ea"/>
                <a:cs typeface="+mn-cs"/>
                <a:sym typeface="+mn-lt"/>
              </a:defRPr>
            </a:lvl1pPr>
          </a:lstStyle>
          <a:p>
            <a:endParaRPr lang="en-US" dirty="0"/>
          </a:p>
        </p:txBody>
      </p:sp>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ea typeface="+mn-ea"/>
                <a:cs typeface="+mn-cs"/>
                <a:sym typeface="+mn-lt"/>
              </a:rPr>
              <a:t>Copyright © 2021 by Boston Consulting Group. All rights reserved.</a:t>
            </a:r>
          </a:p>
        </p:txBody>
      </p:sp>
      <p:sp>
        <p:nvSpPr>
          <p:cNvPr id="17" name="Rectangle 6">
            <a:extLst>
              <a:ext uri="{FF2B5EF4-FFF2-40B4-BE49-F238E27FC236}">
                <a16:creationId xmlns:a16="http://schemas.microsoft.com/office/drawing/2014/main" id="{0AD75D50-CCB4-451E-A7A0-BB659993387C}"/>
              </a:ext>
            </a:extLst>
          </p:cNvPr>
          <p:cNvSpPr/>
          <p:nvPr userDrawn="1"/>
        </p:nvSpPr>
        <p:spPr>
          <a:xfrm>
            <a:off x="-1" y="5850386"/>
            <a:ext cx="7297446" cy="719091"/>
          </a:xfrm>
          <a:custGeom>
            <a:avLst/>
            <a:gdLst>
              <a:gd name="connsiteX0" fmla="*/ 0 w 7297446"/>
              <a:gd name="connsiteY0" fmla="*/ 0 h 719091"/>
              <a:gd name="connsiteX1" fmla="*/ 7297446 w 7297446"/>
              <a:gd name="connsiteY1" fmla="*/ 0 h 719091"/>
              <a:gd name="connsiteX2" fmla="*/ 7297446 w 7297446"/>
              <a:gd name="connsiteY2" fmla="*/ 719091 h 719091"/>
              <a:gd name="connsiteX3" fmla="*/ 0 w 7297446"/>
              <a:gd name="connsiteY3" fmla="*/ 719091 h 719091"/>
              <a:gd name="connsiteX4" fmla="*/ 0 w 7297446"/>
              <a:gd name="connsiteY4" fmla="*/ 0 h 719091"/>
              <a:gd name="connsiteX0" fmla="*/ 0 w 7297446"/>
              <a:gd name="connsiteY0" fmla="*/ 0 h 719091"/>
              <a:gd name="connsiteX1" fmla="*/ 7297446 w 7297446"/>
              <a:gd name="connsiteY1" fmla="*/ 0 h 719091"/>
              <a:gd name="connsiteX2" fmla="*/ 6631621 w 7297446"/>
              <a:gd name="connsiteY2" fmla="*/ 719091 h 719091"/>
              <a:gd name="connsiteX3" fmla="*/ 0 w 7297446"/>
              <a:gd name="connsiteY3" fmla="*/ 719091 h 719091"/>
              <a:gd name="connsiteX4" fmla="*/ 0 w 7297446"/>
              <a:gd name="connsiteY4" fmla="*/ 0 h 719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97446" h="719091">
                <a:moveTo>
                  <a:pt x="0" y="0"/>
                </a:moveTo>
                <a:lnTo>
                  <a:pt x="7297446" y="0"/>
                </a:lnTo>
                <a:lnTo>
                  <a:pt x="6631621" y="719091"/>
                </a:lnTo>
                <a:lnTo>
                  <a:pt x="0" y="719091"/>
                </a:lnTo>
                <a:lnTo>
                  <a:pt x="0" y="0"/>
                </a:lnTo>
                <a:close/>
              </a:path>
            </a:pathLst>
          </a:custGeom>
          <a:solidFill>
            <a:srgbClr val="051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8" name="Oval 17">
            <a:extLst>
              <a:ext uri="{FF2B5EF4-FFF2-40B4-BE49-F238E27FC236}">
                <a16:creationId xmlns:a16="http://schemas.microsoft.com/office/drawing/2014/main" id="{E2B21D19-2C3D-44F2-BD7B-B357A1D0C7A4}"/>
              </a:ext>
            </a:extLst>
          </p:cNvPr>
          <p:cNvSpPr/>
          <p:nvPr userDrawn="1"/>
        </p:nvSpPr>
        <p:spPr>
          <a:xfrm>
            <a:off x="283028" y="5268686"/>
            <a:ext cx="1445051" cy="1445051"/>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 name="Rectangle 8">
            <a:extLst>
              <a:ext uri="{FF2B5EF4-FFF2-40B4-BE49-F238E27FC236}">
                <a16:creationId xmlns:a16="http://schemas.microsoft.com/office/drawing/2014/main" id="{210ECE13-3EDD-413C-803A-B8D8B2E8245E}"/>
              </a:ext>
            </a:extLst>
          </p:cNvPr>
          <p:cNvSpPr/>
          <p:nvPr userDrawn="1"/>
        </p:nvSpPr>
        <p:spPr>
          <a:xfrm>
            <a:off x="6729274" y="5850386"/>
            <a:ext cx="5462726" cy="719090"/>
          </a:xfrm>
          <a:custGeom>
            <a:avLst/>
            <a:gdLst>
              <a:gd name="connsiteX0" fmla="*/ 0 w 5684668"/>
              <a:gd name="connsiteY0" fmla="*/ 0 h 719090"/>
              <a:gd name="connsiteX1" fmla="*/ 5684668 w 5684668"/>
              <a:gd name="connsiteY1" fmla="*/ 0 h 719090"/>
              <a:gd name="connsiteX2" fmla="*/ 5684668 w 5684668"/>
              <a:gd name="connsiteY2" fmla="*/ 719090 h 719090"/>
              <a:gd name="connsiteX3" fmla="*/ 0 w 5684668"/>
              <a:gd name="connsiteY3" fmla="*/ 719090 h 719090"/>
              <a:gd name="connsiteX4" fmla="*/ 0 w 5684668"/>
              <a:gd name="connsiteY4" fmla="*/ 0 h 719090"/>
              <a:gd name="connsiteX0" fmla="*/ 843379 w 5684668"/>
              <a:gd name="connsiteY0" fmla="*/ 0 h 719090"/>
              <a:gd name="connsiteX1" fmla="*/ 5684668 w 5684668"/>
              <a:gd name="connsiteY1" fmla="*/ 0 h 719090"/>
              <a:gd name="connsiteX2" fmla="*/ 5684668 w 5684668"/>
              <a:gd name="connsiteY2" fmla="*/ 719090 h 719090"/>
              <a:gd name="connsiteX3" fmla="*/ 0 w 5684668"/>
              <a:gd name="connsiteY3" fmla="*/ 719090 h 719090"/>
              <a:gd name="connsiteX4" fmla="*/ 843379 w 5684668"/>
              <a:gd name="connsiteY4" fmla="*/ 0 h 719090"/>
              <a:gd name="connsiteX0" fmla="*/ 621437 w 5462726"/>
              <a:gd name="connsiteY0" fmla="*/ 0 h 719090"/>
              <a:gd name="connsiteX1" fmla="*/ 5462726 w 5462726"/>
              <a:gd name="connsiteY1" fmla="*/ 0 h 719090"/>
              <a:gd name="connsiteX2" fmla="*/ 5462726 w 5462726"/>
              <a:gd name="connsiteY2" fmla="*/ 719090 h 719090"/>
              <a:gd name="connsiteX3" fmla="*/ 0 w 5462726"/>
              <a:gd name="connsiteY3" fmla="*/ 719090 h 719090"/>
              <a:gd name="connsiteX4" fmla="*/ 621437 w 5462726"/>
              <a:gd name="connsiteY4" fmla="*/ 0 h 719090"/>
              <a:gd name="connsiteX0" fmla="*/ 656947 w 5462726"/>
              <a:gd name="connsiteY0" fmla="*/ 8878 h 719090"/>
              <a:gd name="connsiteX1" fmla="*/ 5462726 w 5462726"/>
              <a:gd name="connsiteY1" fmla="*/ 0 h 719090"/>
              <a:gd name="connsiteX2" fmla="*/ 5462726 w 5462726"/>
              <a:gd name="connsiteY2" fmla="*/ 719090 h 719090"/>
              <a:gd name="connsiteX3" fmla="*/ 0 w 5462726"/>
              <a:gd name="connsiteY3" fmla="*/ 719090 h 719090"/>
              <a:gd name="connsiteX4" fmla="*/ 656947 w 5462726"/>
              <a:gd name="connsiteY4" fmla="*/ 8878 h 719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2726" h="719090">
                <a:moveTo>
                  <a:pt x="656947" y="8878"/>
                </a:moveTo>
                <a:lnTo>
                  <a:pt x="5462726" y="0"/>
                </a:lnTo>
                <a:lnTo>
                  <a:pt x="5462726" y="719090"/>
                </a:lnTo>
                <a:lnTo>
                  <a:pt x="0" y="719090"/>
                </a:lnTo>
                <a:lnTo>
                  <a:pt x="656947" y="8878"/>
                </a:lnTo>
                <a:close/>
              </a:path>
            </a:pathLst>
          </a:custGeom>
          <a:solidFill>
            <a:srgbClr val="EDAE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20" name="Picture 19" descr="A close up of a logo&#10;&#10;Description automatically generated">
            <a:extLst>
              <a:ext uri="{FF2B5EF4-FFF2-40B4-BE49-F238E27FC236}">
                <a16:creationId xmlns:a16="http://schemas.microsoft.com/office/drawing/2014/main" id="{245211DD-9F9B-4E03-931C-F9A31D9B9F1D}"/>
              </a:ext>
            </a:extLst>
          </p:cNvPr>
          <p:cNvPicPr>
            <a:picLocks noChangeAspect="1"/>
          </p:cNvPicPr>
          <p:nvPr userDrawn="1"/>
        </p:nvPicPr>
        <p:blipFill rotWithShape="1">
          <a:blip r:embed="rId6">
            <a:duotone>
              <a:srgbClr val="FFC000">
                <a:shade val="45000"/>
                <a:satMod val="135000"/>
              </a:srgbClr>
              <a:prstClr val="white"/>
            </a:duotone>
            <a:extLst>
              <a:ext uri="{28A0092B-C50C-407E-A947-70E740481C1C}">
                <a14:useLocalDpi xmlns:a14="http://schemas.microsoft.com/office/drawing/2010/main" val="0"/>
              </a:ext>
            </a:extLst>
          </a:blip>
          <a:srcRect l="-1235"/>
          <a:stretch/>
        </p:blipFill>
        <p:spPr>
          <a:xfrm>
            <a:off x="154656" y="5156581"/>
            <a:ext cx="1680063" cy="1701419"/>
          </a:xfrm>
          <a:prstGeom prst="rect">
            <a:avLst/>
          </a:prstGeom>
        </p:spPr>
      </p:pic>
      <p:cxnSp>
        <p:nvCxnSpPr>
          <p:cNvPr id="22" name="Straight Connector 21">
            <a:extLst>
              <a:ext uri="{FF2B5EF4-FFF2-40B4-BE49-F238E27FC236}">
                <a16:creationId xmlns:a16="http://schemas.microsoft.com/office/drawing/2014/main" id="{E5832262-43E3-4A07-82F9-44A3C389201E}"/>
              </a:ext>
            </a:extLst>
          </p:cNvPr>
          <p:cNvCxnSpPr>
            <a:cxnSpLocks/>
          </p:cNvCxnSpPr>
          <p:nvPr/>
        </p:nvCxnSpPr>
        <p:spPr>
          <a:xfrm>
            <a:off x="1059732" y="1118586"/>
            <a:ext cx="11001639" cy="0"/>
          </a:xfrm>
          <a:prstGeom prst="line">
            <a:avLst/>
          </a:prstGeom>
          <a:noFill/>
          <a:ln w="12700" cap="flat" cmpd="sng" algn="ctr">
            <a:solidFill>
              <a:srgbClr val="FFC000"/>
            </a:solidFill>
            <a:prstDash val="solid"/>
            <a:miter lim="800000"/>
          </a:ln>
          <a:effectLst/>
        </p:spPr>
      </p:cxnSp>
      <p:sp>
        <p:nvSpPr>
          <p:cNvPr id="23" name="Rectangle 11">
            <a:extLst>
              <a:ext uri="{FF2B5EF4-FFF2-40B4-BE49-F238E27FC236}">
                <a16:creationId xmlns:a16="http://schemas.microsoft.com/office/drawing/2014/main" id="{5065A4B8-5F15-4D02-9448-AB93774FE071}"/>
              </a:ext>
            </a:extLst>
          </p:cNvPr>
          <p:cNvSpPr/>
          <p:nvPr/>
        </p:nvSpPr>
        <p:spPr>
          <a:xfrm>
            <a:off x="675934" y="1070092"/>
            <a:ext cx="343489" cy="96987"/>
          </a:xfrm>
          <a:custGeom>
            <a:avLst/>
            <a:gdLst>
              <a:gd name="connsiteX0" fmla="*/ 0 w 328474"/>
              <a:gd name="connsiteY0" fmla="*/ 0 h 115400"/>
              <a:gd name="connsiteX1" fmla="*/ 328474 w 328474"/>
              <a:gd name="connsiteY1" fmla="*/ 0 h 115400"/>
              <a:gd name="connsiteX2" fmla="*/ 328474 w 328474"/>
              <a:gd name="connsiteY2" fmla="*/ 115400 h 115400"/>
              <a:gd name="connsiteX3" fmla="*/ 0 w 328474"/>
              <a:gd name="connsiteY3" fmla="*/ 115400 h 115400"/>
              <a:gd name="connsiteX4" fmla="*/ 0 w 328474"/>
              <a:gd name="connsiteY4" fmla="*/ 0 h 115400"/>
              <a:gd name="connsiteX0" fmla="*/ 0 w 351549"/>
              <a:gd name="connsiteY0" fmla="*/ 0 h 115400"/>
              <a:gd name="connsiteX1" fmla="*/ 328474 w 351549"/>
              <a:gd name="connsiteY1" fmla="*/ 0 h 115400"/>
              <a:gd name="connsiteX2" fmla="*/ 351549 w 351549"/>
              <a:gd name="connsiteY2" fmla="*/ 56723 h 115400"/>
              <a:gd name="connsiteX3" fmla="*/ 328474 w 351549"/>
              <a:gd name="connsiteY3" fmla="*/ 115400 h 115400"/>
              <a:gd name="connsiteX4" fmla="*/ 0 w 351549"/>
              <a:gd name="connsiteY4" fmla="*/ 115400 h 115400"/>
              <a:gd name="connsiteX5" fmla="*/ 0 w 35154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0 w 40869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699" h="115400">
                <a:moveTo>
                  <a:pt x="0" y="0"/>
                </a:moveTo>
                <a:lnTo>
                  <a:pt x="328474" y="0"/>
                </a:lnTo>
                <a:cubicBezTo>
                  <a:pt x="347110" y="14394"/>
                  <a:pt x="388175" y="47300"/>
                  <a:pt x="408699" y="62166"/>
                </a:cubicBezTo>
                <a:lnTo>
                  <a:pt x="328474" y="115400"/>
                </a:lnTo>
                <a:lnTo>
                  <a:pt x="0" y="115400"/>
                </a:lnTo>
                <a:cubicBezTo>
                  <a:pt x="32428" y="93820"/>
                  <a:pt x="67009" y="71297"/>
                  <a:pt x="97549" y="54909"/>
                </a:cubicBezTo>
                <a:lnTo>
                  <a:pt x="0" y="0"/>
                </a:lnTo>
                <a:close/>
              </a:path>
            </a:pathLst>
          </a:custGeom>
          <a:solidFill>
            <a:srgbClr val="EDAE1D"/>
          </a:solidFill>
          <a:ln w="12700" cap="flat" cmpd="sng" algn="ctr">
            <a:solidFill>
              <a:srgbClr val="EDAE1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24" name="Straight Arrow Connector 23">
            <a:extLst>
              <a:ext uri="{FF2B5EF4-FFF2-40B4-BE49-F238E27FC236}">
                <a16:creationId xmlns:a16="http://schemas.microsoft.com/office/drawing/2014/main" id="{F8E9294F-BB5D-46ED-B464-54CBD1CF8C8D}"/>
              </a:ext>
            </a:extLst>
          </p:cNvPr>
          <p:cNvCxnSpPr/>
          <p:nvPr/>
        </p:nvCxnSpPr>
        <p:spPr>
          <a:xfrm flipH="1">
            <a:off x="283028" y="1070092"/>
            <a:ext cx="342900" cy="0"/>
          </a:xfrm>
          <a:prstGeom prst="straightConnector1">
            <a:avLst/>
          </a:prstGeom>
          <a:noFill/>
          <a:ln w="12700" cap="rnd" cmpd="sng" algn="ctr">
            <a:solidFill>
              <a:srgbClr val="EDAE1D"/>
            </a:solidFill>
            <a:prstDash val="solid"/>
            <a:round/>
            <a:headEnd type="none" w="med" len="med"/>
            <a:tailEnd type="none" w="med" len="med"/>
          </a:ln>
          <a:effectLst/>
        </p:spPr>
      </p:cxnSp>
      <p:cxnSp>
        <p:nvCxnSpPr>
          <p:cNvPr id="25" name="Straight Arrow Connector 24">
            <a:extLst>
              <a:ext uri="{FF2B5EF4-FFF2-40B4-BE49-F238E27FC236}">
                <a16:creationId xmlns:a16="http://schemas.microsoft.com/office/drawing/2014/main" id="{D0A5D17E-15DF-4C7D-8634-463BF7667DBC}"/>
              </a:ext>
            </a:extLst>
          </p:cNvPr>
          <p:cNvCxnSpPr/>
          <p:nvPr/>
        </p:nvCxnSpPr>
        <p:spPr>
          <a:xfrm flipH="1">
            <a:off x="333034" y="1122066"/>
            <a:ext cx="342900" cy="0"/>
          </a:xfrm>
          <a:prstGeom prst="straightConnector1">
            <a:avLst/>
          </a:prstGeom>
          <a:noFill/>
          <a:ln w="12700" cap="rnd" cmpd="sng" algn="ctr">
            <a:solidFill>
              <a:srgbClr val="EDAE1D"/>
            </a:solidFill>
            <a:prstDash val="solid"/>
            <a:round/>
            <a:headEnd type="none" w="med" len="med"/>
            <a:tailEnd type="none" w="med" len="med"/>
          </a:ln>
          <a:effectLst/>
        </p:spPr>
      </p:cxnSp>
      <p:cxnSp>
        <p:nvCxnSpPr>
          <p:cNvPr id="26" name="Straight Arrow Connector 25">
            <a:extLst>
              <a:ext uri="{FF2B5EF4-FFF2-40B4-BE49-F238E27FC236}">
                <a16:creationId xmlns:a16="http://schemas.microsoft.com/office/drawing/2014/main" id="{D4801302-3D6B-4CBE-AB1F-66B2163E9DE9}"/>
              </a:ext>
            </a:extLst>
          </p:cNvPr>
          <p:cNvCxnSpPr/>
          <p:nvPr/>
        </p:nvCxnSpPr>
        <p:spPr>
          <a:xfrm flipH="1">
            <a:off x="283028" y="1167990"/>
            <a:ext cx="342900" cy="0"/>
          </a:xfrm>
          <a:prstGeom prst="straightConnector1">
            <a:avLst/>
          </a:prstGeom>
          <a:noFill/>
          <a:ln w="12700" cap="rnd" cmpd="sng" algn="ctr">
            <a:solidFill>
              <a:srgbClr val="EDAE1D"/>
            </a:solidFill>
            <a:prstDash val="solid"/>
            <a:round/>
            <a:headEnd type="none" w="med" len="med"/>
            <a:tailEnd type="none" w="med" len="med"/>
          </a:ln>
          <a:effectLst/>
        </p:spPr>
      </p:cxnSp>
      <p:sp>
        <p:nvSpPr>
          <p:cNvPr id="29" name="Title 2"/>
          <p:cNvSpPr>
            <a:spLocks noGrp="1"/>
          </p:cNvSpPr>
          <p:nvPr userDrawn="1">
            <p:ph type="title" hasCustomPrompt="1"/>
          </p:nvPr>
        </p:nvSpPr>
        <p:spPr>
          <a:xfrm>
            <a:off x="1059732" y="682294"/>
            <a:ext cx="10843790" cy="387798"/>
          </a:xfrm>
        </p:spPr>
        <p:txBody>
          <a:bodyPr anchor="b"/>
          <a:lstStyle>
            <a:lvl1pPr>
              <a:defRPr sz="2800"/>
            </a:lvl1pPr>
          </a:lstStyle>
          <a:p>
            <a:r>
              <a:rPr lang="en-US"/>
              <a:t>Click to add title</a:t>
            </a:r>
          </a:p>
        </p:txBody>
      </p:sp>
    </p:spTree>
    <p:extLst>
      <p:ext uri="{BB962C8B-B14F-4D97-AF65-F5344CB8AC3E}">
        <p14:creationId xmlns:p14="http://schemas.microsoft.com/office/powerpoint/2010/main" val="8383708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lient 5">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800" b="0" i="0" baseline="0" dirty="0">
              <a:solidFill>
                <a:srgbClr val="FFFFFF"/>
              </a:solidFill>
              <a:latin typeface="Calibri" panose="020F0502020204030204" pitchFamily="34" charset="0"/>
              <a:ea typeface="+mj-ea"/>
              <a:cs typeface="+mj-cs"/>
              <a:sym typeface="Calibri" panose="020F0502020204030204" pitchFamily="34" charset="0"/>
            </a:endParaRPr>
          </a:p>
        </p:txBody>
      </p:sp>
      <p:sp>
        <p:nvSpPr>
          <p:cNvPr id="7" name="Date Placeholder 6"/>
          <p:cNvSpPr>
            <a:spLocks noGrp="1"/>
          </p:cNvSpPr>
          <p:nvPr>
            <p:ph type="dt" sz="half" idx="10"/>
          </p:nvPr>
        </p:nvSpPr>
        <p:spPr/>
        <p:txBody>
          <a:bodyPr/>
          <a:lstStyle>
            <a:lvl1pPr>
              <a:defRPr>
                <a:latin typeface="+mn-lt"/>
                <a:ea typeface="+mn-ea"/>
                <a:cs typeface="+mn-cs"/>
                <a:sym typeface="+mn-lt"/>
              </a:defRPr>
            </a:lvl1pPr>
          </a:lstStyle>
          <a:p>
            <a:endParaRPr lang="en-US" dirty="0"/>
          </a:p>
        </p:txBody>
      </p:sp>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ea typeface="+mn-ea"/>
                <a:cs typeface="+mn-cs"/>
                <a:sym typeface="+mn-lt"/>
              </a:rPr>
              <a:t>Copyright © 2021 by Boston Consulting Group. All rights reserved.</a:t>
            </a:r>
          </a:p>
        </p:txBody>
      </p:sp>
      <p:sp>
        <p:nvSpPr>
          <p:cNvPr id="6" name="Rectangle 6">
            <a:extLst>
              <a:ext uri="{FF2B5EF4-FFF2-40B4-BE49-F238E27FC236}">
                <a16:creationId xmlns:a16="http://schemas.microsoft.com/office/drawing/2014/main" id="{0AD75D50-CCB4-451E-A7A0-BB659993387C}"/>
              </a:ext>
            </a:extLst>
          </p:cNvPr>
          <p:cNvSpPr/>
          <p:nvPr userDrawn="1"/>
        </p:nvSpPr>
        <p:spPr>
          <a:xfrm>
            <a:off x="-1" y="5850386"/>
            <a:ext cx="7297446" cy="719091"/>
          </a:xfrm>
          <a:custGeom>
            <a:avLst/>
            <a:gdLst>
              <a:gd name="connsiteX0" fmla="*/ 0 w 7297446"/>
              <a:gd name="connsiteY0" fmla="*/ 0 h 719091"/>
              <a:gd name="connsiteX1" fmla="*/ 7297446 w 7297446"/>
              <a:gd name="connsiteY1" fmla="*/ 0 h 719091"/>
              <a:gd name="connsiteX2" fmla="*/ 7297446 w 7297446"/>
              <a:gd name="connsiteY2" fmla="*/ 719091 h 719091"/>
              <a:gd name="connsiteX3" fmla="*/ 0 w 7297446"/>
              <a:gd name="connsiteY3" fmla="*/ 719091 h 719091"/>
              <a:gd name="connsiteX4" fmla="*/ 0 w 7297446"/>
              <a:gd name="connsiteY4" fmla="*/ 0 h 719091"/>
              <a:gd name="connsiteX0" fmla="*/ 0 w 7297446"/>
              <a:gd name="connsiteY0" fmla="*/ 0 h 719091"/>
              <a:gd name="connsiteX1" fmla="*/ 7297446 w 7297446"/>
              <a:gd name="connsiteY1" fmla="*/ 0 h 719091"/>
              <a:gd name="connsiteX2" fmla="*/ 6631621 w 7297446"/>
              <a:gd name="connsiteY2" fmla="*/ 719091 h 719091"/>
              <a:gd name="connsiteX3" fmla="*/ 0 w 7297446"/>
              <a:gd name="connsiteY3" fmla="*/ 719091 h 719091"/>
              <a:gd name="connsiteX4" fmla="*/ 0 w 7297446"/>
              <a:gd name="connsiteY4" fmla="*/ 0 h 719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97446" h="719091">
                <a:moveTo>
                  <a:pt x="0" y="0"/>
                </a:moveTo>
                <a:lnTo>
                  <a:pt x="7297446" y="0"/>
                </a:lnTo>
                <a:lnTo>
                  <a:pt x="6631621" y="719091"/>
                </a:lnTo>
                <a:lnTo>
                  <a:pt x="0" y="719091"/>
                </a:lnTo>
                <a:lnTo>
                  <a:pt x="0" y="0"/>
                </a:lnTo>
                <a:close/>
              </a:path>
            </a:pathLst>
          </a:custGeom>
          <a:solidFill>
            <a:srgbClr val="051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Rectangle 8">
            <a:extLst>
              <a:ext uri="{FF2B5EF4-FFF2-40B4-BE49-F238E27FC236}">
                <a16:creationId xmlns:a16="http://schemas.microsoft.com/office/drawing/2014/main" id="{210ECE13-3EDD-413C-803A-B8D8B2E8245E}"/>
              </a:ext>
            </a:extLst>
          </p:cNvPr>
          <p:cNvSpPr/>
          <p:nvPr userDrawn="1"/>
        </p:nvSpPr>
        <p:spPr>
          <a:xfrm>
            <a:off x="6729274" y="5850386"/>
            <a:ext cx="5462726" cy="719090"/>
          </a:xfrm>
          <a:custGeom>
            <a:avLst/>
            <a:gdLst>
              <a:gd name="connsiteX0" fmla="*/ 0 w 5684668"/>
              <a:gd name="connsiteY0" fmla="*/ 0 h 719090"/>
              <a:gd name="connsiteX1" fmla="*/ 5684668 w 5684668"/>
              <a:gd name="connsiteY1" fmla="*/ 0 h 719090"/>
              <a:gd name="connsiteX2" fmla="*/ 5684668 w 5684668"/>
              <a:gd name="connsiteY2" fmla="*/ 719090 h 719090"/>
              <a:gd name="connsiteX3" fmla="*/ 0 w 5684668"/>
              <a:gd name="connsiteY3" fmla="*/ 719090 h 719090"/>
              <a:gd name="connsiteX4" fmla="*/ 0 w 5684668"/>
              <a:gd name="connsiteY4" fmla="*/ 0 h 719090"/>
              <a:gd name="connsiteX0" fmla="*/ 843379 w 5684668"/>
              <a:gd name="connsiteY0" fmla="*/ 0 h 719090"/>
              <a:gd name="connsiteX1" fmla="*/ 5684668 w 5684668"/>
              <a:gd name="connsiteY1" fmla="*/ 0 h 719090"/>
              <a:gd name="connsiteX2" fmla="*/ 5684668 w 5684668"/>
              <a:gd name="connsiteY2" fmla="*/ 719090 h 719090"/>
              <a:gd name="connsiteX3" fmla="*/ 0 w 5684668"/>
              <a:gd name="connsiteY3" fmla="*/ 719090 h 719090"/>
              <a:gd name="connsiteX4" fmla="*/ 843379 w 5684668"/>
              <a:gd name="connsiteY4" fmla="*/ 0 h 719090"/>
              <a:gd name="connsiteX0" fmla="*/ 621437 w 5462726"/>
              <a:gd name="connsiteY0" fmla="*/ 0 h 719090"/>
              <a:gd name="connsiteX1" fmla="*/ 5462726 w 5462726"/>
              <a:gd name="connsiteY1" fmla="*/ 0 h 719090"/>
              <a:gd name="connsiteX2" fmla="*/ 5462726 w 5462726"/>
              <a:gd name="connsiteY2" fmla="*/ 719090 h 719090"/>
              <a:gd name="connsiteX3" fmla="*/ 0 w 5462726"/>
              <a:gd name="connsiteY3" fmla="*/ 719090 h 719090"/>
              <a:gd name="connsiteX4" fmla="*/ 621437 w 5462726"/>
              <a:gd name="connsiteY4" fmla="*/ 0 h 719090"/>
              <a:gd name="connsiteX0" fmla="*/ 656947 w 5462726"/>
              <a:gd name="connsiteY0" fmla="*/ 8878 h 719090"/>
              <a:gd name="connsiteX1" fmla="*/ 5462726 w 5462726"/>
              <a:gd name="connsiteY1" fmla="*/ 0 h 719090"/>
              <a:gd name="connsiteX2" fmla="*/ 5462726 w 5462726"/>
              <a:gd name="connsiteY2" fmla="*/ 719090 h 719090"/>
              <a:gd name="connsiteX3" fmla="*/ 0 w 5462726"/>
              <a:gd name="connsiteY3" fmla="*/ 719090 h 719090"/>
              <a:gd name="connsiteX4" fmla="*/ 656947 w 5462726"/>
              <a:gd name="connsiteY4" fmla="*/ 8878 h 719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2726" h="719090">
                <a:moveTo>
                  <a:pt x="656947" y="8878"/>
                </a:moveTo>
                <a:lnTo>
                  <a:pt x="5462726" y="0"/>
                </a:lnTo>
                <a:lnTo>
                  <a:pt x="5462726" y="719090"/>
                </a:lnTo>
                <a:lnTo>
                  <a:pt x="0" y="719090"/>
                </a:lnTo>
                <a:lnTo>
                  <a:pt x="656947" y="8878"/>
                </a:lnTo>
                <a:close/>
              </a:path>
            </a:pathLst>
          </a:custGeom>
          <a:solidFill>
            <a:srgbClr val="EDAE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9" name="Group 8">
            <a:extLst>
              <a:ext uri="{FF2B5EF4-FFF2-40B4-BE49-F238E27FC236}">
                <a16:creationId xmlns:a16="http://schemas.microsoft.com/office/drawing/2014/main" id="{2F8C7957-DB72-4CA6-AB40-261946F24E10}"/>
              </a:ext>
            </a:extLst>
          </p:cNvPr>
          <p:cNvGrpSpPr/>
          <p:nvPr userDrawn="1"/>
        </p:nvGrpSpPr>
        <p:grpSpPr>
          <a:xfrm>
            <a:off x="1963091" y="1070092"/>
            <a:ext cx="11778343" cy="97898"/>
            <a:chOff x="283028" y="1070092"/>
            <a:chExt cx="11778343" cy="97898"/>
          </a:xfrm>
        </p:grpSpPr>
        <p:cxnSp>
          <p:nvCxnSpPr>
            <p:cNvPr id="10" name="Straight Connector 9">
              <a:extLst>
                <a:ext uri="{FF2B5EF4-FFF2-40B4-BE49-F238E27FC236}">
                  <a16:creationId xmlns:a16="http://schemas.microsoft.com/office/drawing/2014/main" id="{E5832262-43E3-4A07-82F9-44A3C389201E}"/>
                </a:ext>
              </a:extLst>
            </p:cNvPr>
            <p:cNvCxnSpPr>
              <a:cxnSpLocks/>
            </p:cNvCxnSpPr>
            <p:nvPr/>
          </p:nvCxnSpPr>
          <p:spPr>
            <a:xfrm>
              <a:off x="1059732" y="1118586"/>
              <a:ext cx="11001639" cy="0"/>
            </a:xfrm>
            <a:prstGeom prst="line">
              <a:avLst/>
            </a:prstGeom>
            <a:noFill/>
            <a:ln w="12700" cap="flat" cmpd="sng" algn="ctr">
              <a:solidFill>
                <a:srgbClr val="FFC000"/>
              </a:solidFill>
              <a:prstDash val="solid"/>
              <a:miter lim="800000"/>
            </a:ln>
            <a:effectLst/>
          </p:spPr>
        </p:cxnSp>
        <p:sp>
          <p:nvSpPr>
            <p:cNvPr id="11" name="Rectangle 11">
              <a:extLst>
                <a:ext uri="{FF2B5EF4-FFF2-40B4-BE49-F238E27FC236}">
                  <a16:creationId xmlns:a16="http://schemas.microsoft.com/office/drawing/2014/main" id="{5065A4B8-5F15-4D02-9448-AB93774FE071}"/>
                </a:ext>
              </a:extLst>
            </p:cNvPr>
            <p:cNvSpPr/>
            <p:nvPr/>
          </p:nvSpPr>
          <p:spPr>
            <a:xfrm>
              <a:off x="675934" y="1070092"/>
              <a:ext cx="343489" cy="96987"/>
            </a:xfrm>
            <a:custGeom>
              <a:avLst/>
              <a:gdLst>
                <a:gd name="connsiteX0" fmla="*/ 0 w 328474"/>
                <a:gd name="connsiteY0" fmla="*/ 0 h 115400"/>
                <a:gd name="connsiteX1" fmla="*/ 328474 w 328474"/>
                <a:gd name="connsiteY1" fmla="*/ 0 h 115400"/>
                <a:gd name="connsiteX2" fmla="*/ 328474 w 328474"/>
                <a:gd name="connsiteY2" fmla="*/ 115400 h 115400"/>
                <a:gd name="connsiteX3" fmla="*/ 0 w 328474"/>
                <a:gd name="connsiteY3" fmla="*/ 115400 h 115400"/>
                <a:gd name="connsiteX4" fmla="*/ 0 w 328474"/>
                <a:gd name="connsiteY4" fmla="*/ 0 h 115400"/>
                <a:gd name="connsiteX0" fmla="*/ 0 w 351549"/>
                <a:gd name="connsiteY0" fmla="*/ 0 h 115400"/>
                <a:gd name="connsiteX1" fmla="*/ 328474 w 351549"/>
                <a:gd name="connsiteY1" fmla="*/ 0 h 115400"/>
                <a:gd name="connsiteX2" fmla="*/ 351549 w 351549"/>
                <a:gd name="connsiteY2" fmla="*/ 56723 h 115400"/>
                <a:gd name="connsiteX3" fmla="*/ 328474 w 351549"/>
                <a:gd name="connsiteY3" fmla="*/ 115400 h 115400"/>
                <a:gd name="connsiteX4" fmla="*/ 0 w 351549"/>
                <a:gd name="connsiteY4" fmla="*/ 115400 h 115400"/>
                <a:gd name="connsiteX5" fmla="*/ 0 w 35154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0 w 40869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699" h="115400">
                  <a:moveTo>
                    <a:pt x="0" y="0"/>
                  </a:moveTo>
                  <a:lnTo>
                    <a:pt x="328474" y="0"/>
                  </a:lnTo>
                  <a:cubicBezTo>
                    <a:pt x="347110" y="14394"/>
                    <a:pt x="388175" y="47300"/>
                    <a:pt x="408699" y="62166"/>
                  </a:cubicBezTo>
                  <a:lnTo>
                    <a:pt x="328474" y="115400"/>
                  </a:lnTo>
                  <a:lnTo>
                    <a:pt x="0" y="115400"/>
                  </a:lnTo>
                  <a:cubicBezTo>
                    <a:pt x="32428" y="93820"/>
                    <a:pt x="67009" y="71297"/>
                    <a:pt x="97549" y="54909"/>
                  </a:cubicBezTo>
                  <a:lnTo>
                    <a:pt x="0" y="0"/>
                  </a:lnTo>
                  <a:close/>
                </a:path>
              </a:pathLst>
            </a:custGeom>
            <a:solidFill>
              <a:srgbClr val="EDAE1D"/>
            </a:solidFill>
            <a:ln w="12700" cap="flat" cmpd="sng" algn="ctr">
              <a:solidFill>
                <a:srgbClr val="EDAE1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12" name="Straight Arrow Connector 11">
              <a:extLst>
                <a:ext uri="{FF2B5EF4-FFF2-40B4-BE49-F238E27FC236}">
                  <a16:creationId xmlns:a16="http://schemas.microsoft.com/office/drawing/2014/main" id="{F8E9294F-BB5D-46ED-B464-54CBD1CF8C8D}"/>
                </a:ext>
              </a:extLst>
            </p:cNvPr>
            <p:cNvCxnSpPr/>
            <p:nvPr/>
          </p:nvCxnSpPr>
          <p:spPr>
            <a:xfrm flipH="1">
              <a:off x="283028" y="1070092"/>
              <a:ext cx="342900" cy="0"/>
            </a:xfrm>
            <a:prstGeom prst="straightConnector1">
              <a:avLst/>
            </a:prstGeom>
            <a:noFill/>
            <a:ln w="12700" cap="rnd" cmpd="sng" algn="ctr">
              <a:solidFill>
                <a:srgbClr val="EDAE1D"/>
              </a:solidFill>
              <a:prstDash val="solid"/>
              <a:round/>
              <a:headEnd type="none" w="med" len="med"/>
              <a:tailEnd type="none" w="med" len="med"/>
            </a:ln>
            <a:effectLst/>
          </p:spPr>
        </p:cxnSp>
        <p:cxnSp>
          <p:nvCxnSpPr>
            <p:cNvPr id="13" name="Straight Arrow Connector 12">
              <a:extLst>
                <a:ext uri="{FF2B5EF4-FFF2-40B4-BE49-F238E27FC236}">
                  <a16:creationId xmlns:a16="http://schemas.microsoft.com/office/drawing/2014/main" id="{D0A5D17E-15DF-4C7D-8634-463BF7667DBC}"/>
                </a:ext>
              </a:extLst>
            </p:cNvPr>
            <p:cNvCxnSpPr/>
            <p:nvPr/>
          </p:nvCxnSpPr>
          <p:spPr>
            <a:xfrm flipH="1">
              <a:off x="333034" y="1122066"/>
              <a:ext cx="342900" cy="0"/>
            </a:xfrm>
            <a:prstGeom prst="straightConnector1">
              <a:avLst/>
            </a:prstGeom>
            <a:noFill/>
            <a:ln w="12700" cap="rnd" cmpd="sng" algn="ctr">
              <a:solidFill>
                <a:srgbClr val="EDAE1D"/>
              </a:solidFill>
              <a:prstDash val="solid"/>
              <a:round/>
              <a:headEnd type="none" w="med" len="med"/>
              <a:tailEnd type="none" w="med" len="med"/>
            </a:ln>
            <a:effectLst/>
          </p:spPr>
        </p:cxnSp>
        <p:cxnSp>
          <p:nvCxnSpPr>
            <p:cNvPr id="14" name="Straight Arrow Connector 13">
              <a:extLst>
                <a:ext uri="{FF2B5EF4-FFF2-40B4-BE49-F238E27FC236}">
                  <a16:creationId xmlns:a16="http://schemas.microsoft.com/office/drawing/2014/main" id="{D4801302-3D6B-4CBE-AB1F-66B2163E9DE9}"/>
                </a:ext>
              </a:extLst>
            </p:cNvPr>
            <p:cNvCxnSpPr/>
            <p:nvPr/>
          </p:nvCxnSpPr>
          <p:spPr>
            <a:xfrm flipH="1">
              <a:off x="283028" y="1167990"/>
              <a:ext cx="342900" cy="0"/>
            </a:xfrm>
            <a:prstGeom prst="straightConnector1">
              <a:avLst/>
            </a:prstGeom>
            <a:noFill/>
            <a:ln w="12700" cap="rnd" cmpd="sng" algn="ctr">
              <a:solidFill>
                <a:srgbClr val="EDAE1D"/>
              </a:solidFill>
              <a:prstDash val="solid"/>
              <a:round/>
              <a:headEnd type="none" w="med" len="med"/>
              <a:tailEnd type="none" w="med" len="med"/>
            </a:ln>
            <a:effectLst/>
          </p:spPr>
        </p:cxnSp>
      </p:grpSp>
      <p:grpSp>
        <p:nvGrpSpPr>
          <p:cNvPr id="15" name="Group 14">
            <a:extLst>
              <a:ext uri="{FF2B5EF4-FFF2-40B4-BE49-F238E27FC236}">
                <a16:creationId xmlns:a16="http://schemas.microsoft.com/office/drawing/2014/main" id="{34AE90C2-9094-487A-B01B-8531116BA3AD}"/>
              </a:ext>
            </a:extLst>
          </p:cNvPr>
          <p:cNvGrpSpPr/>
          <p:nvPr userDrawn="1"/>
        </p:nvGrpSpPr>
        <p:grpSpPr>
          <a:xfrm>
            <a:off x="161584" y="316369"/>
            <a:ext cx="1680063" cy="1701419"/>
            <a:chOff x="154656" y="5156581"/>
            <a:chExt cx="1680063" cy="1701419"/>
          </a:xfrm>
        </p:grpSpPr>
        <p:sp>
          <p:nvSpPr>
            <p:cNvPr id="16" name="Oval 15">
              <a:extLst>
                <a:ext uri="{FF2B5EF4-FFF2-40B4-BE49-F238E27FC236}">
                  <a16:creationId xmlns:a16="http://schemas.microsoft.com/office/drawing/2014/main" id="{E2B21D19-2C3D-44F2-BD7B-B357A1D0C7A4}"/>
                </a:ext>
              </a:extLst>
            </p:cNvPr>
            <p:cNvSpPr/>
            <p:nvPr/>
          </p:nvSpPr>
          <p:spPr>
            <a:xfrm>
              <a:off x="283028" y="5268686"/>
              <a:ext cx="1445051" cy="1445051"/>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17" name="Picture 16" descr="A close up of a logo&#10;&#10;Description automatically generated">
              <a:extLst>
                <a:ext uri="{FF2B5EF4-FFF2-40B4-BE49-F238E27FC236}">
                  <a16:creationId xmlns:a16="http://schemas.microsoft.com/office/drawing/2014/main" id="{245211DD-9F9B-4E03-931C-F9A31D9B9F1D}"/>
                </a:ext>
              </a:extLst>
            </p:cNvPr>
            <p:cNvPicPr>
              <a:picLocks noChangeAspect="1"/>
            </p:cNvPicPr>
            <p:nvPr/>
          </p:nvPicPr>
          <p:blipFill rotWithShape="1">
            <a:blip r:embed="rId6">
              <a:duotone>
                <a:srgbClr val="FFC000">
                  <a:shade val="45000"/>
                  <a:satMod val="135000"/>
                </a:srgbClr>
                <a:prstClr val="white"/>
              </a:duotone>
              <a:extLst>
                <a:ext uri="{28A0092B-C50C-407E-A947-70E740481C1C}">
                  <a14:useLocalDpi xmlns:a14="http://schemas.microsoft.com/office/drawing/2010/main" val="0"/>
                </a:ext>
              </a:extLst>
            </a:blip>
            <a:srcRect l="-1235"/>
            <a:stretch/>
          </p:blipFill>
          <p:spPr>
            <a:xfrm>
              <a:off x="154656" y="5156581"/>
              <a:ext cx="1680063" cy="1701419"/>
            </a:xfrm>
            <a:prstGeom prst="rect">
              <a:avLst/>
            </a:prstGeom>
          </p:spPr>
        </p:pic>
      </p:grpSp>
      <p:sp>
        <p:nvSpPr>
          <p:cNvPr id="19" name="Title 2"/>
          <p:cNvSpPr>
            <a:spLocks noGrp="1"/>
          </p:cNvSpPr>
          <p:nvPr>
            <p:ph type="title" hasCustomPrompt="1"/>
          </p:nvPr>
        </p:nvSpPr>
        <p:spPr>
          <a:xfrm>
            <a:off x="2739795" y="682294"/>
            <a:ext cx="9163727" cy="387798"/>
          </a:xfrm>
        </p:spPr>
        <p:txBody>
          <a:bodyPr anchor="b"/>
          <a:lstStyle>
            <a:lvl1pPr>
              <a:defRPr sz="2800"/>
            </a:lvl1pPr>
          </a:lstStyle>
          <a:p>
            <a:r>
              <a:rPr lang="en-US"/>
              <a:t>Click to add title</a:t>
            </a:r>
          </a:p>
        </p:txBody>
      </p:sp>
    </p:spTree>
    <p:extLst>
      <p:ext uri="{BB962C8B-B14F-4D97-AF65-F5344CB8AC3E}">
        <p14:creationId xmlns:p14="http://schemas.microsoft.com/office/powerpoint/2010/main" val="3540762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lient 6">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2"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Date Placeholder 6"/>
          <p:cNvSpPr>
            <a:spLocks noGrp="1"/>
          </p:cNvSpPr>
          <p:nvPr>
            <p:ph type="dt" sz="half" idx="10"/>
          </p:nvPr>
        </p:nvSpPr>
        <p:spPr/>
        <p:txBody>
          <a:bodyPr/>
          <a:lstStyle>
            <a:lvl1pPr>
              <a:defRPr>
                <a:latin typeface="+mn-lt"/>
                <a:ea typeface="+mn-ea"/>
                <a:cs typeface="+mn-cs"/>
                <a:sym typeface="+mn-lt"/>
              </a:defRPr>
            </a:lvl1pPr>
          </a:lstStyle>
          <a:p>
            <a:endParaRPr lang="en-US" dirty="0"/>
          </a:p>
        </p:txBody>
      </p:sp>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ea typeface="+mn-ea"/>
                <a:cs typeface="+mn-cs"/>
                <a:sym typeface="+mn-lt"/>
              </a:rPr>
              <a:t>Copyright © 2021 by Boston Consulting Group. All rights reserved.</a:t>
            </a:r>
          </a:p>
        </p:txBody>
      </p:sp>
      <p:grpSp>
        <p:nvGrpSpPr>
          <p:cNvPr id="6" name="Group 5">
            <a:extLst>
              <a:ext uri="{FF2B5EF4-FFF2-40B4-BE49-F238E27FC236}">
                <a16:creationId xmlns:a16="http://schemas.microsoft.com/office/drawing/2014/main" id="{2F8C7957-DB72-4CA6-AB40-261946F24E10}"/>
              </a:ext>
            </a:extLst>
          </p:cNvPr>
          <p:cNvGrpSpPr/>
          <p:nvPr userDrawn="1"/>
        </p:nvGrpSpPr>
        <p:grpSpPr>
          <a:xfrm rot="5400000">
            <a:off x="-3773681" y="6033979"/>
            <a:ext cx="11778343" cy="97898"/>
            <a:chOff x="283028" y="1070092"/>
            <a:chExt cx="11778343" cy="97898"/>
          </a:xfrm>
        </p:grpSpPr>
        <p:cxnSp>
          <p:nvCxnSpPr>
            <p:cNvPr id="8" name="Straight Connector 7">
              <a:extLst>
                <a:ext uri="{FF2B5EF4-FFF2-40B4-BE49-F238E27FC236}">
                  <a16:creationId xmlns:a16="http://schemas.microsoft.com/office/drawing/2014/main" id="{E5832262-43E3-4A07-82F9-44A3C389201E}"/>
                </a:ext>
              </a:extLst>
            </p:cNvPr>
            <p:cNvCxnSpPr>
              <a:cxnSpLocks/>
            </p:cNvCxnSpPr>
            <p:nvPr/>
          </p:nvCxnSpPr>
          <p:spPr>
            <a:xfrm>
              <a:off x="1059732" y="1118586"/>
              <a:ext cx="11001639" cy="0"/>
            </a:xfrm>
            <a:prstGeom prst="line">
              <a:avLst/>
            </a:prstGeom>
            <a:noFill/>
            <a:ln w="12700" cap="flat" cmpd="sng" algn="ctr">
              <a:solidFill>
                <a:srgbClr val="FFC000"/>
              </a:solidFill>
              <a:prstDash val="solid"/>
              <a:miter lim="800000"/>
            </a:ln>
            <a:effectLst/>
          </p:spPr>
        </p:cxnSp>
        <p:sp>
          <p:nvSpPr>
            <p:cNvPr id="9" name="Rectangle 11">
              <a:extLst>
                <a:ext uri="{FF2B5EF4-FFF2-40B4-BE49-F238E27FC236}">
                  <a16:creationId xmlns:a16="http://schemas.microsoft.com/office/drawing/2014/main" id="{5065A4B8-5F15-4D02-9448-AB93774FE071}"/>
                </a:ext>
              </a:extLst>
            </p:cNvPr>
            <p:cNvSpPr/>
            <p:nvPr/>
          </p:nvSpPr>
          <p:spPr>
            <a:xfrm>
              <a:off x="675934" y="1070092"/>
              <a:ext cx="343489" cy="96987"/>
            </a:xfrm>
            <a:custGeom>
              <a:avLst/>
              <a:gdLst>
                <a:gd name="connsiteX0" fmla="*/ 0 w 328474"/>
                <a:gd name="connsiteY0" fmla="*/ 0 h 115400"/>
                <a:gd name="connsiteX1" fmla="*/ 328474 w 328474"/>
                <a:gd name="connsiteY1" fmla="*/ 0 h 115400"/>
                <a:gd name="connsiteX2" fmla="*/ 328474 w 328474"/>
                <a:gd name="connsiteY2" fmla="*/ 115400 h 115400"/>
                <a:gd name="connsiteX3" fmla="*/ 0 w 328474"/>
                <a:gd name="connsiteY3" fmla="*/ 115400 h 115400"/>
                <a:gd name="connsiteX4" fmla="*/ 0 w 328474"/>
                <a:gd name="connsiteY4" fmla="*/ 0 h 115400"/>
                <a:gd name="connsiteX0" fmla="*/ 0 w 351549"/>
                <a:gd name="connsiteY0" fmla="*/ 0 h 115400"/>
                <a:gd name="connsiteX1" fmla="*/ 328474 w 351549"/>
                <a:gd name="connsiteY1" fmla="*/ 0 h 115400"/>
                <a:gd name="connsiteX2" fmla="*/ 351549 w 351549"/>
                <a:gd name="connsiteY2" fmla="*/ 56723 h 115400"/>
                <a:gd name="connsiteX3" fmla="*/ 328474 w 351549"/>
                <a:gd name="connsiteY3" fmla="*/ 115400 h 115400"/>
                <a:gd name="connsiteX4" fmla="*/ 0 w 351549"/>
                <a:gd name="connsiteY4" fmla="*/ 115400 h 115400"/>
                <a:gd name="connsiteX5" fmla="*/ 0 w 35154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0 w 40869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699" h="115400">
                  <a:moveTo>
                    <a:pt x="0" y="0"/>
                  </a:moveTo>
                  <a:lnTo>
                    <a:pt x="328474" y="0"/>
                  </a:lnTo>
                  <a:cubicBezTo>
                    <a:pt x="347110" y="14394"/>
                    <a:pt x="388175" y="47300"/>
                    <a:pt x="408699" y="62166"/>
                  </a:cubicBezTo>
                  <a:lnTo>
                    <a:pt x="328474" y="115400"/>
                  </a:lnTo>
                  <a:lnTo>
                    <a:pt x="0" y="115400"/>
                  </a:lnTo>
                  <a:cubicBezTo>
                    <a:pt x="32428" y="93820"/>
                    <a:pt x="67009" y="71297"/>
                    <a:pt x="97549" y="54909"/>
                  </a:cubicBezTo>
                  <a:lnTo>
                    <a:pt x="0" y="0"/>
                  </a:lnTo>
                  <a:close/>
                </a:path>
              </a:pathLst>
            </a:custGeom>
            <a:solidFill>
              <a:srgbClr val="EDAE1D"/>
            </a:solidFill>
            <a:ln w="12700" cap="flat" cmpd="sng" algn="ctr">
              <a:solidFill>
                <a:srgbClr val="EDAE1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10" name="Straight Arrow Connector 9">
              <a:extLst>
                <a:ext uri="{FF2B5EF4-FFF2-40B4-BE49-F238E27FC236}">
                  <a16:creationId xmlns:a16="http://schemas.microsoft.com/office/drawing/2014/main" id="{F8E9294F-BB5D-46ED-B464-54CBD1CF8C8D}"/>
                </a:ext>
              </a:extLst>
            </p:cNvPr>
            <p:cNvCxnSpPr/>
            <p:nvPr/>
          </p:nvCxnSpPr>
          <p:spPr>
            <a:xfrm flipH="1">
              <a:off x="283028" y="1070092"/>
              <a:ext cx="342900" cy="0"/>
            </a:xfrm>
            <a:prstGeom prst="straightConnector1">
              <a:avLst/>
            </a:prstGeom>
            <a:noFill/>
            <a:ln w="12700" cap="rnd" cmpd="sng" algn="ctr">
              <a:solidFill>
                <a:srgbClr val="EDAE1D"/>
              </a:solidFill>
              <a:prstDash val="solid"/>
              <a:round/>
              <a:headEnd type="none" w="med" len="med"/>
              <a:tailEnd type="none" w="med" len="med"/>
            </a:ln>
            <a:effectLst/>
          </p:spPr>
        </p:cxnSp>
        <p:cxnSp>
          <p:nvCxnSpPr>
            <p:cNvPr id="11" name="Straight Arrow Connector 10">
              <a:extLst>
                <a:ext uri="{FF2B5EF4-FFF2-40B4-BE49-F238E27FC236}">
                  <a16:creationId xmlns:a16="http://schemas.microsoft.com/office/drawing/2014/main" id="{D0A5D17E-15DF-4C7D-8634-463BF7667DBC}"/>
                </a:ext>
              </a:extLst>
            </p:cNvPr>
            <p:cNvCxnSpPr/>
            <p:nvPr/>
          </p:nvCxnSpPr>
          <p:spPr>
            <a:xfrm flipH="1">
              <a:off x="333034" y="1122066"/>
              <a:ext cx="342900" cy="0"/>
            </a:xfrm>
            <a:prstGeom prst="straightConnector1">
              <a:avLst/>
            </a:prstGeom>
            <a:noFill/>
            <a:ln w="12700" cap="rnd" cmpd="sng" algn="ctr">
              <a:solidFill>
                <a:srgbClr val="EDAE1D"/>
              </a:solidFill>
              <a:prstDash val="solid"/>
              <a:round/>
              <a:headEnd type="none" w="med" len="med"/>
              <a:tailEnd type="none" w="med" len="med"/>
            </a:ln>
            <a:effectLst/>
          </p:spPr>
        </p:cxnSp>
        <p:cxnSp>
          <p:nvCxnSpPr>
            <p:cNvPr id="12" name="Straight Arrow Connector 11">
              <a:extLst>
                <a:ext uri="{FF2B5EF4-FFF2-40B4-BE49-F238E27FC236}">
                  <a16:creationId xmlns:a16="http://schemas.microsoft.com/office/drawing/2014/main" id="{D4801302-3D6B-4CBE-AB1F-66B2163E9DE9}"/>
                </a:ext>
              </a:extLst>
            </p:cNvPr>
            <p:cNvCxnSpPr/>
            <p:nvPr/>
          </p:nvCxnSpPr>
          <p:spPr>
            <a:xfrm flipH="1">
              <a:off x="283028" y="1167990"/>
              <a:ext cx="342900" cy="0"/>
            </a:xfrm>
            <a:prstGeom prst="straightConnector1">
              <a:avLst/>
            </a:prstGeom>
            <a:noFill/>
            <a:ln w="12700" cap="rnd" cmpd="sng" algn="ctr">
              <a:solidFill>
                <a:srgbClr val="EDAE1D"/>
              </a:solidFill>
              <a:prstDash val="solid"/>
              <a:round/>
              <a:headEnd type="none" w="med" len="med"/>
              <a:tailEnd type="none" w="med" len="med"/>
            </a:ln>
            <a:effectLst/>
          </p:spPr>
        </p:cxnSp>
      </p:grpSp>
      <p:grpSp>
        <p:nvGrpSpPr>
          <p:cNvPr id="13" name="Group 12">
            <a:extLst>
              <a:ext uri="{FF2B5EF4-FFF2-40B4-BE49-F238E27FC236}">
                <a16:creationId xmlns:a16="http://schemas.microsoft.com/office/drawing/2014/main" id="{34AE90C2-9094-487A-B01B-8531116BA3AD}"/>
              </a:ext>
            </a:extLst>
          </p:cNvPr>
          <p:cNvGrpSpPr/>
          <p:nvPr userDrawn="1"/>
        </p:nvGrpSpPr>
        <p:grpSpPr>
          <a:xfrm>
            <a:off x="161584" y="316369"/>
            <a:ext cx="1680063" cy="1701419"/>
            <a:chOff x="154656" y="5156581"/>
            <a:chExt cx="1680063" cy="1701419"/>
          </a:xfrm>
        </p:grpSpPr>
        <p:sp>
          <p:nvSpPr>
            <p:cNvPr id="14" name="Oval 13">
              <a:extLst>
                <a:ext uri="{FF2B5EF4-FFF2-40B4-BE49-F238E27FC236}">
                  <a16:creationId xmlns:a16="http://schemas.microsoft.com/office/drawing/2014/main" id="{E2B21D19-2C3D-44F2-BD7B-B357A1D0C7A4}"/>
                </a:ext>
              </a:extLst>
            </p:cNvPr>
            <p:cNvSpPr/>
            <p:nvPr/>
          </p:nvSpPr>
          <p:spPr>
            <a:xfrm>
              <a:off x="283028" y="5268686"/>
              <a:ext cx="1445051" cy="1445051"/>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15" name="Picture 14" descr="A close up of a logo&#10;&#10;Description automatically generated">
              <a:extLst>
                <a:ext uri="{FF2B5EF4-FFF2-40B4-BE49-F238E27FC236}">
                  <a16:creationId xmlns:a16="http://schemas.microsoft.com/office/drawing/2014/main" id="{245211DD-9F9B-4E03-931C-F9A31D9B9F1D}"/>
                </a:ext>
              </a:extLst>
            </p:cNvPr>
            <p:cNvPicPr>
              <a:picLocks noChangeAspect="1"/>
            </p:cNvPicPr>
            <p:nvPr/>
          </p:nvPicPr>
          <p:blipFill rotWithShape="1">
            <a:blip r:embed="rId5">
              <a:duotone>
                <a:srgbClr val="FFC000">
                  <a:shade val="45000"/>
                  <a:satMod val="135000"/>
                </a:srgbClr>
                <a:prstClr val="white"/>
              </a:duotone>
              <a:extLst>
                <a:ext uri="{28A0092B-C50C-407E-A947-70E740481C1C}">
                  <a14:useLocalDpi xmlns:a14="http://schemas.microsoft.com/office/drawing/2010/main" val="0"/>
                </a:ext>
              </a:extLst>
            </a:blip>
            <a:srcRect l="-1235"/>
            <a:stretch/>
          </p:blipFill>
          <p:spPr>
            <a:xfrm>
              <a:off x="154656" y="5156581"/>
              <a:ext cx="1680063" cy="1701419"/>
            </a:xfrm>
            <a:prstGeom prst="rect">
              <a:avLst/>
            </a:prstGeom>
          </p:spPr>
        </p:pic>
      </p:grpSp>
      <p:sp>
        <p:nvSpPr>
          <p:cNvPr id="4" name="Text Placeholder 3"/>
          <p:cNvSpPr>
            <a:spLocks noGrp="1"/>
          </p:cNvSpPr>
          <p:nvPr>
            <p:ph type="body" sz="quarter" idx="11" hasCustomPrompt="1"/>
          </p:nvPr>
        </p:nvSpPr>
        <p:spPr>
          <a:xfrm>
            <a:off x="2344477" y="590132"/>
            <a:ext cx="9228229" cy="584775"/>
          </a:xfrm>
        </p:spPr>
        <p:txBody>
          <a:bodyPr lIns="91440" tIns="45720" rIns="91440" bIns="45720"/>
          <a:lstStyle>
            <a:lvl1pPr marL="0" algn="l" defTabSz="914400" rtl="0" eaLnBrk="1" latinLnBrk="0" hangingPunct="1">
              <a:defRPr lang="en-US" sz="3200" kern="1200" dirty="0">
                <a:solidFill>
                  <a:schemeClr val="tx2"/>
                </a:solidFill>
                <a:latin typeface="+mn-lt"/>
                <a:ea typeface="+mn-ea"/>
                <a:cs typeface="+mn-cs"/>
              </a:defRPr>
            </a:lvl1pPr>
          </a:lstStyle>
          <a:p>
            <a:pPr lvl="0"/>
            <a:r>
              <a:rPr lang="en-US"/>
              <a:t>Title</a:t>
            </a:r>
          </a:p>
        </p:txBody>
      </p:sp>
    </p:spTree>
    <p:extLst>
      <p:ext uri="{BB962C8B-B14F-4D97-AF65-F5344CB8AC3E}">
        <p14:creationId xmlns:p14="http://schemas.microsoft.com/office/powerpoint/2010/main" val="16245660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lient 7">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808374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800" b="0" i="0" baseline="0" dirty="0">
              <a:solidFill>
                <a:srgbClr val="FFFFFF"/>
              </a:solidFill>
              <a:latin typeface="Calibri" panose="020F0502020204030204" pitchFamily="34" charset="0"/>
              <a:ea typeface="+mj-ea"/>
              <a:cs typeface="+mj-cs"/>
              <a:sym typeface="Calibri" panose="020F0502020204030204" pitchFamily="34" charset="0"/>
            </a:endParaRPr>
          </a:p>
        </p:txBody>
      </p:sp>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ea typeface="+mn-ea"/>
                <a:cs typeface="+mn-cs"/>
                <a:sym typeface="+mn-lt"/>
              </a:rPr>
              <a:t>Copyright © 2021 by Boston Consulting Group. All rights reserved.</a:t>
            </a:r>
          </a:p>
        </p:txBody>
      </p:sp>
      <p:sp>
        <p:nvSpPr>
          <p:cNvPr id="25" name="Rectangle 6">
            <a:extLst>
              <a:ext uri="{FF2B5EF4-FFF2-40B4-BE49-F238E27FC236}">
                <a16:creationId xmlns:a16="http://schemas.microsoft.com/office/drawing/2014/main" id="{BD0CCF64-679E-4CB8-8048-AF2370333156}"/>
              </a:ext>
            </a:extLst>
          </p:cNvPr>
          <p:cNvSpPr/>
          <p:nvPr userDrawn="1"/>
        </p:nvSpPr>
        <p:spPr>
          <a:xfrm>
            <a:off x="-1" y="5850386"/>
            <a:ext cx="7297446" cy="719091"/>
          </a:xfrm>
          <a:custGeom>
            <a:avLst/>
            <a:gdLst>
              <a:gd name="connsiteX0" fmla="*/ 0 w 7297446"/>
              <a:gd name="connsiteY0" fmla="*/ 0 h 719091"/>
              <a:gd name="connsiteX1" fmla="*/ 7297446 w 7297446"/>
              <a:gd name="connsiteY1" fmla="*/ 0 h 719091"/>
              <a:gd name="connsiteX2" fmla="*/ 7297446 w 7297446"/>
              <a:gd name="connsiteY2" fmla="*/ 719091 h 719091"/>
              <a:gd name="connsiteX3" fmla="*/ 0 w 7297446"/>
              <a:gd name="connsiteY3" fmla="*/ 719091 h 719091"/>
              <a:gd name="connsiteX4" fmla="*/ 0 w 7297446"/>
              <a:gd name="connsiteY4" fmla="*/ 0 h 719091"/>
              <a:gd name="connsiteX0" fmla="*/ 0 w 7297446"/>
              <a:gd name="connsiteY0" fmla="*/ 0 h 719091"/>
              <a:gd name="connsiteX1" fmla="*/ 7297446 w 7297446"/>
              <a:gd name="connsiteY1" fmla="*/ 0 h 719091"/>
              <a:gd name="connsiteX2" fmla="*/ 6631621 w 7297446"/>
              <a:gd name="connsiteY2" fmla="*/ 719091 h 719091"/>
              <a:gd name="connsiteX3" fmla="*/ 0 w 7297446"/>
              <a:gd name="connsiteY3" fmla="*/ 719091 h 719091"/>
              <a:gd name="connsiteX4" fmla="*/ 0 w 7297446"/>
              <a:gd name="connsiteY4" fmla="*/ 0 h 719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97446" h="719091">
                <a:moveTo>
                  <a:pt x="0" y="0"/>
                </a:moveTo>
                <a:lnTo>
                  <a:pt x="7297446" y="0"/>
                </a:lnTo>
                <a:lnTo>
                  <a:pt x="6631621" y="719091"/>
                </a:lnTo>
                <a:lnTo>
                  <a:pt x="0" y="719091"/>
                </a:lnTo>
                <a:lnTo>
                  <a:pt x="0" y="0"/>
                </a:lnTo>
                <a:close/>
              </a:path>
            </a:pathLst>
          </a:custGeom>
          <a:solidFill>
            <a:srgbClr val="051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8">
            <a:extLst>
              <a:ext uri="{FF2B5EF4-FFF2-40B4-BE49-F238E27FC236}">
                <a16:creationId xmlns:a16="http://schemas.microsoft.com/office/drawing/2014/main" id="{28C2FB08-5927-4322-9E4D-942431372235}"/>
              </a:ext>
            </a:extLst>
          </p:cNvPr>
          <p:cNvSpPr/>
          <p:nvPr userDrawn="1"/>
        </p:nvSpPr>
        <p:spPr>
          <a:xfrm>
            <a:off x="6670551" y="5850386"/>
            <a:ext cx="5521449" cy="719090"/>
          </a:xfrm>
          <a:custGeom>
            <a:avLst/>
            <a:gdLst>
              <a:gd name="connsiteX0" fmla="*/ 0 w 5684668"/>
              <a:gd name="connsiteY0" fmla="*/ 0 h 719090"/>
              <a:gd name="connsiteX1" fmla="*/ 5684668 w 5684668"/>
              <a:gd name="connsiteY1" fmla="*/ 0 h 719090"/>
              <a:gd name="connsiteX2" fmla="*/ 5684668 w 5684668"/>
              <a:gd name="connsiteY2" fmla="*/ 719090 h 719090"/>
              <a:gd name="connsiteX3" fmla="*/ 0 w 5684668"/>
              <a:gd name="connsiteY3" fmla="*/ 719090 h 719090"/>
              <a:gd name="connsiteX4" fmla="*/ 0 w 5684668"/>
              <a:gd name="connsiteY4" fmla="*/ 0 h 719090"/>
              <a:gd name="connsiteX0" fmla="*/ 843379 w 5684668"/>
              <a:gd name="connsiteY0" fmla="*/ 0 h 719090"/>
              <a:gd name="connsiteX1" fmla="*/ 5684668 w 5684668"/>
              <a:gd name="connsiteY1" fmla="*/ 0 h 719090"/>
              <a:gd name="connsiteX2" fmla="*/ 5684668 w 5684668"/>
              <a:gd name="connsiteY2" fmla="*/ 719090 h 719090"/>
              <a:gd name="connsiteX3" fmla="*/ 0 w 5684668"/>
              <a:gd name="connsiteY3" fmla="*/ 719090 h 719090"/>
              <a:gd name="connsiteX4" fmla="*/ 843379 w 5684668"/>
              <a:gd name="connsiteY4" fmla="*/ 0 h 719090"/>
              <a:gd name="connsiteX0" fmla="*/ 621437 w 5462726"/>
              <a:gd name="connsiteY0" fmla="*/ 0 h 719090"/>
              <a:gd name="connsiteX1" fmla="*/ 5462726 w 5462726"/>
              <a:gd name="connsiteY1" fmla="*/ 0 h 719090"/>
              <a:gd name="connsiteX2" fmla="*/ 5462726 w 5462726"/>
              <a:gd name="connsiteY2" fmla="*/ 719090 h 719090"/>
              <a:gd name="connsiteX3" fmla="*/ 0 w 5462726"/>
              <a:gd name="connsiteY3" fmla="*/ 719090 h 719090"/>
              <a:gd name="connsiteX4" fmla="*/ 621437 w 5462726"/>
              <a:gd name="connsiteY4" fmla="*/ 0 h 719090"/>
              <a:gd name="connsiteX0" fmla="*/ 656947 w 5462726"/>
              <a:gd name="connsiteY0" fmla="*/ 8878 h 719090"/>
              <a:gd name="connsiteX1" fmla="*/ 5462726 w 5462726"/>
              <a:gd name="connsiteY1" fmla="*/ 0 h 719090"/>
              <a:gd name="connsiteX2" fmla="*/ 5462726 w 5462726"/>
              <a:gd name="connsiteY2" fmla="*/ 719090 h 719090"/>
              <a:gd name="connsiteX3" fmla="*/ 0 w 5462726"/>
              <a:gd name="connsiteY3" fmla="*/ 719090 h 719090"/>
              <a:gd name="connsiteX4" fmla="*/ 656947 w 5462726"/>
              <a:gd name="connsiteY4" fmla="*/ 8878 h 719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2726" h="719090">
                <a:moveTo>
                  <a:pt x="656947" y="8878"/>
                </a:moveTo>
                <a:lnTo>
                  <a:pt x="5462726" y="0"/>
                </a:lnTo>
                <a:lnTo>
                  <a:pt x="5462726" y="719090"/>
                </a:lnTo>
                <a:lnTo>
                  <a:pt x="0" y="719090"/>
                </a:lnTo>
                <a:lnTo>
                  <a:pt x="656947" y="8878"/>
                </a:lnTo>
                <a:close/>
              </a:path>
            </a:pathLst>
          </a:custGeom>
          <a:solidFill>
            <a:srgbClr val="EDAE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itle 2"/>
          <p:cNvSpPr>
            <a:spLocks noGrp="1"/>
          </p:cNvSpPr>
          <p:nvPr>
            <p:ph type="title" hasCustomPrompt="1"/>
          </p:nvPr>
        </p:nvSpPr>
        <p:spPr>
          <a:xfrm>
            <a:off x="1289412" y="682294"/>
            <a:ext cx="10614110" cy="387798"/>
          </a:xfrm>
        </p:spPr>
        <p:txBody>
          <a:bodyPr anchor="b"/>
          <a:lstStyle>
            <a:lvl1pPr>
              <a:defRPr sz="2800"/>
            </a:lvl1pPr>
          </a:lstStyle>
          <a:p>
            <a:r>
              <a:rPr lang="en-US"/>
              <a:t>Click to add title</a:t>
            </a:r>
          </a:p>
        </p:txBody>
      </p:sp>
      <p:grpSp>
        <p:nvGrpSpPr>
          <p:cNvPr id="4" name="Group 3"/>
          <p:cNvGrpSpPr/>
          <p:nvPr userDrawn="1"/>
        </p:nvGrpSpPr>
        <p:grpSpPr>
          <a:xfrm>
            <a:off x="191589" y="1070092"/>
            <a:ext cx="11869783" cy="97898"/>
            <a:chOff x="191589" y="1070092"/>
            <a:chExt cx="11869783" cy="97898"/>
          </a:xfrm>
        </p:grpSpPr>
        <p:sp>
          <p:nvSpPr>
            <p:cNvPr id="21" name="Rectangle 11">
              <a:extLst>
                <a:ext uri="{FF2B5EF4-FFF2-40B4-BE49-F238E27FC236}">
                  <a16:creationId xmlns:a16="http://schemas.microsoft.com/office/drawing/2014/main" id="{3BEE02AA-3F87-4005-8099-FBC9718DDD55}"/>
                </a:ext>
              </a:extLst>
            </p:cNvPr>
            <p:cNvSpPr/>
            <p:nvPr/>
          </p:nvSpPr>
          <p:spPr>
            <a:xfrm>
              <a:off x="746937" y="1070092"/>
              <a:ext cx="485500" cy="96987"/>
            </a:xfrm>
            <a:custGeom>
              <a:avLst/>
              <a:gdLst>
                <a:gd name="connsiteX0" fmla="*/ 0 w 328474"/>
                <a:gd name="connsiteY0" fmla="*/ 0 h 115400"/>
                <a:gd name="connsiteX1" fmla="*/ 328474 w 328474"/>
                <a:gd name="connsiteY1" fmla="*/ 0 h 115400"/>
                <a:gd name="connsiteX2" fmla="*/ 328474 w 328474"/>
                <a:gd name="connsiteY2" fmla="*/ 115400 h 115400"/>
                <a:gd name="connsiteX3" fmla="*/ 0 w 328474"/>
                <a:gd name="connsiteY3" fmla="*/ 115400 h 115400"/>
                <a:gd name="connsiteX4" fmla="*/ 0 w 328474"/>
                <a:gd name="connsiteY4" fmla="*/ 0 h 115400"/>
                <a:gd name="connsiteX0" fmla="*/ 0 w 351549"/>
                <a:gd name="connsiteY0" fmla="*/ 0 h 115400"/>
                <a:gd name="connsiteX1" fmla="*/ 328474 w 351549"/>
                <a:gd name="connsiteY1" fmla="*/ 0 h 115400"/>
                <a:gd name="connsiteX2" fmla="*/ 351549 w 351549"/>
                <a:gd name="connsiteY2" fmla="*/ 56723 h 115400"/>
                <a:gd name="connsiteX3" fmla="*/ 328474 w 351549"/>
                <a:gd name="connsiteY3" fmla="*/ 115400 h 115400"/>
                <a:gd name="connsiteX4" fmla="*/ 0 w 351549"/>
                <a:gd name="connsiteY4" fmla="*/ 115400 h 115400"/>
                <a:gd name="connsiteX5" fmla="*/ 0 w 35154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0 w 40869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699" h="115400">
                  <a:moveTo>
                    <a:pt x="0" y="0"/>
                  </a:moveTo>
                  <a:lnTo>
                    <a:pt x="328474" y="0"/>
                  </a:lnTo>
                  <a:cubicBezTo>
                    <a:pt x="347110" y="14394"/>
                    <a:pt x="388175" y="47300"/>
                    <a:pt x="408699" y="62166"/>
                  </a:cubicBezTo>
                  <a:lnTo>
                    <a:pt x="328474" y="115400"/>
                  </a:lnTo>
                  <a:lnTo>
                    <a:pt x="0" y="115400"/>
                  </a:lnTo>
                  <a:cubicBezTo>
                    <a:pt x="32428" y="93820"/>
                    <a:pt x="67009" y="71297"/>
                    <a:pt x="97549" y="54909"/>
                  </a:cubicBezTo>
                  <a:lnTo>
                    <a:pt x="0" y="0"/>
                  </a:lnTo>
                  <a:close/>
                </a:path>
              </a:pathLst>
            </a:custGeom>
            <a:solidFill>
              <a:srgbClr val="EDAE1D"/>
            </a:solidFill>
            <a:ln>
              <a:solidFill>
                <a:srgbClr val="EDAE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2" name="Straight Arrow Connector 21">
              <a:extLst>
                <a:ext uri="{FF2B5EF4-FFF2-40B4-BE49-F238E27FC236}">
                  <a16:creationId xmlns:a16="http://schemas.microsoft.com/office/drawing/2014/main" id="{DC11E594-9CD6-4AA3-963B-7D63B33A4A51}"/>
                </a:ext>
              </a:extLst>
            </p:cNvPr>
            <p:cNvCxnSpPr/>
            <p:nvPr/>
          </p:nvCxnSpPr>
          <p:spPr>
            <a:xfrm flipH="1">
              <a:off x="191589" y="1070092"/>
              <a:ext cx="484668"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16E58C44-C5E8-4F2A-8768-7B02C6FA32F7}"/>
                </a:ext>
              </a:extLst>
            </p:cNvPr>
            <p:cNvCxnSpPr/>
            <p:nvPr/>
          </p:nvCxnSpPr>
          <p:spPr>
            <a:xfrm flipH="1">
              <a:off x="262269" y="1122066"/>
              <a:ext cx="484668"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A15D2565-0252-40A1-9AF8-9A87442F6F08}"/>
                </a:ext>
              </a:extLst>
            </p:cNvPr>
            <p:cNvCxnSpPr/>
            <p:nvPr/>
          </p:nvCxnSpPr>
          <p:spPr>
            <a:xfrm flipH="1">
              <a:off x="191589" y="1167990"/>
              <a:ext cx="484668"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5832262-43E3-4A07-82F9-44A3C389201E}"/>
                </a:ext>
              </a:extLst>
            </p:cNvPr>
            <p:cNvCxnSpPr>
              <a:cxnSpLocks/>
            </p:cNvCxnSpPr>
            <p:nvPr userDrawn="1"/>
          </p:nvCxnSpPr>
          <p:spPr>
            <a:xfrm>
              <a:off x="1289412" y="1118586"/>
              <a:ext cx="10771960" cy="0"/>
            </a:xfrm>
            <a:prstGeom prst="line">
              <a:avLst/>
            </a:prstGeom>
            <a:noFill/>
            <a:ln w="12700" cap="flat" cmpd="sng" algn="ctr">
              <a:solidFill>
                <a:srgbClr val="FFC000"/>
              </a:solidFill>
              <a:prstDash val="solid"/>
              <a:miter lim="800000"/>
            </a:ln>
            <a:effectLst/>
          </p:spPr>
        </p:cxnSp>
      </p:grpSp>
    </p:spTree>
    <p:extLst>
      <p:ext uri="{BB962C8B-B14F-4D97-AF65-F5344CB8AC3E}">
        <p14:creationId xmlns:p14="http://schemas.microsoft.com/office/powerpoint/2010/main" val="4644891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lient 8">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39257918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800" b="0" i="0" baseline="0" dirty="0">
              <a:solidFill>
                <a:srgbClr val="FFFFFF"/>
              </a:solidFill>
              <a:latin typeface="Calibri" panose="020F0502020204030204" pitchFamily="34" charset="0"/>
              <a:ea typeface="+mj-ea"/>
              <a:cs typeface="+mj-cs"/>
              <a:sym typeface="Calibri" panose="020F0502020204030204" pitchFamily="34" charset="0"/>
            </a:endParaRPr>
          </a:p>
        </p:txBody>
      </p:sp>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ea typeface="+mn-ea"/>
                <a:cs typeface="+mn-cs"/>
                <a:sym typeface="+mn-lt"/>
              </a:rPr>
              <a:t>Copyright © 2021 by Boston Consulting Group. All rights reserved.</a:t>
            </a:r>
          </a:p>
        </p:txBody>
      </p:sp>
      <p:sp>
        <p:nvSpPr>
          <p:cNvPr id="28" name="Title 2"/>
          <p:cNvSpPr>
            <a:spLocks noGrp="1"/>
          </p:cNvSpPr>
          <p:nvPr>
            <p:ph type="title" hasCustomPrompt="1"/>
          </p:nvPr>
        </p:nvSpPr>
        <p:spPr>
          <a:xfrm>
            <a:off x="1058257" y="644194"/>
            <a:ext cx="10845265" cy="387798"/>
          </a:xfrm>
        </p:spPr>
        <p:txBody>
          <a:bodyPr anchor="b"/>
          <a:lstStyle>
            <a:lvl1pPr>
              <a:defRPr sz="2800"/>
            </a:lvl1pPr>
          </a:lstStyle>
          <a:p>
            <a:r>
              <a:rPr lang="en-US"/>
              <a:t>Click to add title</a:t>
            </a:r>
          </a:p>
        </p:txBody>
      </p:sp>
      <p:grpSp>
        <p:nvGrpSpPr>
          <p:cNvPr id="33" name="Group 32">
            <a:extLst>
              <a:ext uri="{FF2B5EF4-FFF2-40B4-BE49-F238E27FC236}">
                <a16:creationId xmlns:a16="http://schemas.microsoft.com/office/drawing/2014/main" id="{6E542512-36EF-412B-B089-57D5D6F17427}"/>
              </a:ext>
            </a:extLst>
          </p:cNvPr>
          <p:cNvGrpSpPr/>
          <p:nvPr userDrawn="1"/>
        </p:nvGrpSpPr>
        <p:grpSpPr>
          <a:xfrm>
            <a:off x="281553" y="998742"/>
            <a:ext cx="11778343" cy="97898"/>
            <a:chOff x="283028" y="1070092"/>
            <a:chExt cx="11778343" cy="97898"/>
          </a:xfrm>
        </p:grpSpPr>
        <p:cxnSp>
          <p:nvCxnSpPr>
            <p:cNvPr id="34" name="Straight Connector 33">
              <a:extLst>
                <a:ext uri="{FF2B5EF4-FFF2-40B4-BE49-F238E27FC236}">
                  <a16:creationId xmlns:a16="http://schemas.microsoft.com/office/drawing/2014/main" id="{CCB2A574-04D4-4196-9FFB-2730EAB13081}"/>
                </a:ext>
              </a:extLst>
            </p:cNvPr>
            <p:cNvCxnSpPr>
              <a:cxnSpLocks/>
            </p:cNvCxnSpPr>
            <p:nvPr/>
          </p:nvCxnSpPr>
          <p:spPr>
            <a:xfrm>
              <a:off x="1059732" y="1118586"/>
              <a:ext cx="11001639" cy="0"/>
            </a:xfrm>
            <a:prstGeom prst="line">
              <a:avLst/>
            </a:prstGeom>
            <a:ln w="12700">
              <a:solidFill>
                <a:schemeClr val="accent3"/>
              </a:solidFill>
            </a:ln>
          </p:spPr>
          <p:style>
            <a:lnRef idx="1">
              <a:schemeClr val="accent4"/>
            </a:lnRef>
            <a:fillRef idx="0">
              <a:schemeClr val="accent4"/>
            </a:fillRef>
            <a:effectRef idx="0">
              <a:schemeClr val="accent4"/>
            </a:effectRef>
            <a:fontRef idx="minor">
              <a:schemeClr val="tx1"/>
            </a:fontRef>
          </p:style>
        </p:cxnSp>
        <p:sp>
          <p:nvSpPr>
            <p:cNvPr id="35" name="Rectangle 11">
              <a:extLst>
                <a:ext uri="{FF2B5EF4-FFF2-40B4-BE49-F238E27FC236}">
                  <a16:creationId xmlns:a16="http://schemas.microsoft.com/office/drawing/2014/main" id="{5B3F89F9-A56C-4B93-916D-17D734A8A350}"/>
                </a:ext>
              </a:extLst>
            </p:cNvPr>
            <p:cNvSpPr/>
            <p:nvPr/>
          </p:nvSpPr>
          <p:spPr>
            <a:xfrm>
              <a:off x="675934" y="1070092"/>
              <a:ext cx="343489" cy="96987"/>
            </a:xfrm>
            <a:custGeom>
              <a:avLst/>
              <a:gdLst>
                <a:gd name="connsiteX0" fmla="*/ 0 w 328474"/>
                <a:gd name="connsiteY0" fmla="*/ 0 h 115400"/>
                <a:gd name="connsiteX1" fmla="*/ 328474 w 328474"/>
                <a:gd name="connsiteY1" fmla="*/ 0 h 115400"/>
                <a:gd name="connsiteX2" fmla="*/ 328474 w 328474"/>
                <a:gd name="connsiteY2" fmla="*/ 115400 h 115400"/>
                <a:gd name="connsiteX3" fmla="*/ 0 w 328474"/>
                <a:gd name="connsiteY3" fmla="*/ 115400 h 115400"/>
                <a:gd name="connsiteX4" fmla="*/ 0 w 328474"/>
                <a:gd name="connsiteY4" fmla="*/ 0 h 115400"/>
                <a:gd name="connsiteX0" fmla="*/ 0 w 351549"/>
                <a:gd name="connsiteY0" fmla="*/ 0 h 115400"/>
                <a:gd name="connsiteX1" fmla="*/ 328474 w 351549"/>
                <a:gd name="connsiteY1" fmla="*/ 0 h 115400"/>
                <a:gd name="connsiteX2" fmla="*/ 351549 w 351549"/>
                <a:gd name="connsiteY2" fmla="*/ 56723 h 115400"/>
                <a:gd name="connsiteX3" fmla="*/ 328474 w 351549"/>
                <a:gd name="connsiteY3" fmla="*/ 115400 h 115400"/>
                <a:gd name="connsiteX4" fmla="*/ 0 w 351549"/>
                <a:gd name="connsiteY4" fmla="*/ 115400 h 115400"/>
                <a:gd name="connsiteX5" fmla="*/ 0 w 35154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0 w 40869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699" h="115400">
                  <a:moveTo>
                    <a:pt x="0" y="0"/>
                  </a:moveTo>
                  <a:lnTo>
                    <a:pt x="328474" y="0"/>
                  </a:lnTo>
                  <a:cubicBezTo>
                    <a:pt x="347110" y="14394"/>
                    <a:pt x="388175" y="47300"/>
                    <a:pt x="408699" y="62166"/>
                  </a:cubicBezTo>
                  <a:lnTo>
                    <a:pt x="328474" y="115400"/>
                  </a:lnTo>
                  <a:lnTo>
                    <a:pt x="0" y="115400"/>
                  </a:lnTo>
                  <a:cubicBezTo>
                    <a:pt x="32428" y="93820"/>
                    <a:pt x="67009" y="71297"/>
                    <a:pt x="97549" y="54909"/>
                  </a:cubicBezTo>
                  <a:lnTo>
                    <a:pt x="0" y="0"/>
                  </a:lnTo>
                  <a:close/>
                </a:path>
              </a:pathLst>
            </a:custGeom>
            <a:solidFill>
              <a:srgbClr val="EDAE1D"/>
            </a:solidFill>
            <a:ln>
              <a:solidFill>
                <a:srgbClr val="EDAE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6" name="Straight Arrow Connector 35">
              <a:extLst>
                <a:ext uri="{FF2B5EF4-FFF2-40B4-BE49-F238E27FC236}">
                  <a16:creationId xmlns:a16="http://schemas.microsoft.com/office/drawing/2014/main" id="{E342FA8D-39D5-4A0E-B424-B6C5CF82D2AB}"/>
                </a:ext>
              </a:extLst>
            </p:cNvPr>
            <p:cNvCxnSpPr/>
            <p:nvPr/>
          </p:nvCxnSpPr>
          <p:spPr>
            <a:xfrm flipH="1">
              <a:off x="283028" y="1070092"/>
              <a:ext cx="342900"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60FFE91A-B89F-4F15-B45A-2DDB75C8CD66}"/>
                </a:ext>
              </a:extLst>
            </p:cNvPr>
            <p:cNvCxnSpPr/>
            <p:nvPr/>
          </p:nvCxnSpPr>
          <p:spPr>
            <a:xfrm flipH="1">
              <a:off x="333034" y="1122066"/>
              <a:ext cx="342900"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243F1C8E-2570-41A9-A43D-120A0A2FE922}"/>
                </a:ext>
              </a:extLst>
            </p:cNvPr>
            <p:cNvCxnSpPr/>
            <p:nvPr/>
          </p:nvCxnSpPr>
          <p:spPr>
            <a:xfrm flipH="1">
              <a:off x="283028" y="1167990"/>
              <a:ext cx="342900"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734148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0" i="0" baseline="0" dirty="0">
              <a:solidFill>
                <a:srgbClr val="FFFFFF"/>
              </a:solidFill>
              <a:latin typeface="Calibri" panose="020F0502020204030204" pitchFamily="34" charset="0"/>
              <a:ea typeface="+mj-ea"/>
              <a:cs typeface="+mj-cs"/>
              <a:sym typeface="Calibri" panose="020F0502020204030204" pitchFamily="34" charset="0"/>
            </a:endParaRPr>
          </a:p>
        </p:txBody>
      </p:sp>
      <p:sp>
        <p:nvSpPr>
          <p:cNvPr id="3" name="Date Placeholder 2"/>
          <p:cNvSpPr>
            <a:spLocks noGrp="1"/>
          </p:cNvSpPr>
          <p:nvPr>
            <p:ph type="dt" sz="half" idx="10"/>
          </p:nvPr>
        </p:nvSpPr>
        <p:spPr>
          <a:xfrm>
            <a:off x="9677400" y="6405036"/>
            <a:ext cx="1482051" cy="153888"/>
          </a:xfrm>
          <a:prstGeom prst="rect">
            <a:avLst/>
          </a:prstGeom>
        </p:spPr>
        <p:txBody>
          <a:bodyPr/>
          <a:lstStyle>
            <a:lvl1pPr>
              <a:defRPr>
                <a:latin typeface="+mn-lt"/>
                <a:ea typeface="+mn-ea"/>
                <a:cs typeface="+mn-cs"/>
                <a:sym typeface="+mn-lt"/>
              </a:defRPr>
            </a:lvl1pPr>
          </a:lstStyle>
          <a:p>
            <a:endParaRPr lang="en-US" dirty="0"/>
          </a:p>
        </p:txBody>
      </p:sp>
      <p:sp>
        <p:nvSpPr>
          <p:cNvPr id="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ea typeface="+mn-ea"/>
                <a:cs typeface="+mn-cs"/>
                <a:sym typeface="+mn-lt"/>
              </a:rPr>
              <a:t>Copyright © 2021 by Boston Consulting Group. All rights reserved.</a:t>
            </a:r>
          </a:p>
        </p:txBody>
      </p:sp>
      <p:sp>
        <p:nvSpPr>
          <p:cNvPr id="5" name="Title 4"/>
          <p:cNvSpPr>
            <a:spLocks noGrp="1"/>
          </p:cNvSpPr>
          <p:nvPr>
            <p:ph type="title" hasCustomPrompt="1"/>
          </p:nvPr>
        </p:nvSpPr>
        <p:spPr>
          <a:xfrm>
            <a:off x="288478" y="622800"/>
            <a:ext cx="11615045" cy="431218"/>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3400" b="0" i="0" u="none" kern="1200" spc="0">
                <a:solidFill>
                  <a:schemeClr val="tx2">
                    <a:lumMod val="100000"/>
                  </a:schemeClr>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41551210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Text">
    <p:bg>
      <p:bgPr>
        <a:solidFill>
          <a:schemeClr val="bg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5336793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0" i="0" baseline="0" dirty="0">
              <a:solidFill>
                <a:srgbClr val="FFFFFF"/>
              </a:solidFill>
              <a:latin typeface="Calibri" panose="020F0502020204030204" pitchFamily="34" charset="0"/>
              <a:ea typeface="+mj-ea"/>
              <a:cs typeface="+mj-cs"/>
              <a:sym typeface="Calibri" panose="020F0502020204030204" pitchFamily="34" charset="0"/>
            </a:endParaRPr>
          </a:p>
        </p:txBody>
      </p:sp>
      <p:sp>
        <p:nvSpPr>
          <p:cNvPr id="8" name="Text Placeholder 7">
            <a:extLst>
              <a:ext uri="{FF2B5EF4-FFF2-40B4-BE49-F238E27FC236}">
                <a16:creationId xmlns:a16="http://schemas.microsoft.com/office/drawing/2014/main" id="{1F54B2F8-C51F-4566-BAC0-8A0C8E575488}"/>
              </a:ext>
            </a:extLst>
          </p:cNvPr>
          <p:cNvSpPr>
            <a:spLocks noGrp="1"/>
          </p:cNvSpPr>
          <p:nvPr>
            <p:ph type="body" sz="quarter" idx="10"/>
          </p:nvPr>
        </p:nvSpPr>
        <p:spPr>
          <a:xfrm>
            <a:off x="288478" y="2085628"/>
            <a:ext cx="11615045" cy="4089131"/>
          </a:xfrm>
        </p:spPr>
        <p:txBody>
          <a:bodyPr/>
          <a:lstStyle>
            <a:lvl1pPr>
              <a:lnSpc>
                <a:spcPct val="100000"/>
              </a:lnSpc>
              <a:spcBef>
                <a:spcPts val="0"/>
              </a:spcBef>
              <a:spcAft>
                <a:spcPts val="0"/>
              </a:spcAft>
              <a:defRPr sz="2000">
                <a:latin typeface="+mn-lt"/>
                <a:ea typeface="+mn-ea"/>
                <a:cs typeface="+mn-cs"/>
                <a:sym typeface="+mn-lt"/>
              </a:defRPr>
            </a:lvl1pPr>
            <a:lvl2pPr>
              <a:lnSpc>
                <a:spcPct val="100000"/>
              </a:lnSpc>
              <a:spcBef>
                <a:spcPts val="0"/>
              </a:spcBef>
              <a:spcAft>
                <a:spcPts val="0"/>
              </a:spcAft>
              <a:defRPr sz="2000">
                <a:latin typeface="+mn-lt"/>
                <a:ea typeface="+mn-ea"/>
                <a:cs typeface="+mn-cs"/>
                <a:sym typeface="+mn-lt"/>
              </a:defRPr>
            </a:lvl2pPr>
            <a:lvl3pPr>
              <a:lnSpc>
                <a:spcPct val="100000"/>
              </a:lnSpc>
              <a:spcBef>
                <a:spcPts val="0"/>
              </a:spcBef>
              <a:spcAft>
                <a:spcPts val="0"/>
              </a:spcAft>
              <a:defRPr sz="2000">
                <a:latin typeface="+mn-lt"/>
                <a:ea typeface="+mn-ea"/>
                <a:cs typeface="+mn-cs"/>
                <a:sym typeface="+mn-lt"/>
              </a:defRPr>
            </a:lvl3pPr>
            <a:lvl4pPr>
              <a:lnSpc>
                <a:spcPct val="100000"/>
              </a:lnSpc>
              <a:spcBef>
                <a:spcPts val="0"/>
              </a:spcBef>
              <a:spcAft>
                <a:spcPts val="0"/>
              </a:spcAft>
              <a:defRPr sz="2800">
                <a:latin typeface="+mn-lt"/>
                <a:ea typeface="+mn-ea"/>
                <a:cs typeface="+mn-cs"/>
                <a:sym typeface="+mn-lt"/>
              </a:defRPr>
            </a:lvl4pPr>
            <a:lvl5pPr>
              <a:lnSpc>
                <a:spcPct val="100000"/>
              </a:lnSpc>
              <a:spcBef>
                <a:spcPts val="0"/>
              </a:spcBef>
              <a:spcAft>
                <a:spcPts val="0"/>
              </a:spcAft>
              <a:defRPr sz="2800">
                <a:latin typeface="+mn-lt"/>
                <a:ea typeface="+mn-ea"/>
                <a:cs typeface="+mn-cs"/>
                <a:sym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ea typeface="+mn-ea"/>
                <a:cs typeface="+mn-cs"/>
                <a:sym typeface="+mn-lt"/>
              </a:rPr>
              <a:t>Copyright © 2021 by Boston Consulting Group. All rights reserved.</a:t>
            </a:r>
          </a:p>
        </p:txBody>
      </p:sp>
      <p:sp>
        <p:nvSpPr>
          <p:cNvPr id="9" name="Title 4"/>
          <p:cNvSpPr>
            <a:spLocks noGrp="1"/>
          </p:cNvSpPr>
          <p:nvPr>
            <p:ph type="title" hasCustomPrompt="1"/>
          </p:nvPr>
        </p:nvSpPr>
        <p:spPr>
          <a:xfrm>
            <a:off x="288478" y="622800"/>
            <a:ext cx="11615045" cy="431218"/>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3400" b="0" i="0" u="none" kern="1200" spc="0">
                <a:solidFill>
                  <a:schemeClr val="tx2">
                    <a:lumMod val="100000"/>
                  </a:schemeClr>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6468213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Gray slice heading">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12640931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200" b="0" i="0" baseline="0" dirty="0">
              <a:solidFill>
                <a:srgbClr val="FFFFFF"/>
              </a:solidFill>
              <a:latin typeface="Calibri" panose="020F0502020204030204" pitchFamily="34" charset="0"/>
              <a:ea typeface="+mj-ea"/>
              <a:cs typeface="+mj-cs"/>
              <a:sym typeface="Calibri" panose="020F0502020204030204" pitchFamily="34" charset="0"/>
            </a:endParaRPr>
          </a:p>
        </p:txBody>
      </p:sp>
      <p:sp>
        <p:nvSpPr>
          <p:cNvPr id="8" name="Rectangle 7"/>
          <p:cNvSpPr/>
          <p:nvPr userDrawn="1"/>
        </p:nvSpPr>
        <p:spPr bwMode="ltGray">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dirty="0">
              <a:solidFill>
                <a:schemeClr val="bg1"/>
              </a:solidFill>
              <a:latin typeface="+mn-lt"/>
              <a:ea typeface="+mn-ea"/>
              <a:cs typeface="+mn-cs"/>
              <a:sym typeface="+mn-lt"/>
            </a:endParaRPr>
          </a:p>
        </p:txBody>
      </p:sp>
      <p:sp>
        <p:nvSpPr>
          <p:cNvPr id="3" name="Date Placeholder 2"/>
          <p:cNvSpPr>
            <a:spLocks noGrp="1"/>
          </p:cNvSpPr>
          <p:nvPr>
            <p:ph type="dt" sz="half" idx="10"/>
          </p:nvPr>
        </p:nvSpPr>
        <p:spPr>
          <a:xfrm>
            <a:off x="9677400" y="6405036"/>
            <a:ext cx="1482051" cy="153888"/>
          </a:xfrm>
          <a:prstGeom prst="rect">
            <a:avLst/>
          </a:prstGeom>
        </p:spPr>
        <p:txBody>
          <a:bodyPr/>
          <a:lstStyle>
            <a:lvl1pPr>
              <a:defRPr>
                <a:latin typeface="+mn-lt"/>
                <a:ea typeface="+mn-ea"/>
                <a:cs typeface="+mn-cs"/>
                <a:sym typeface="+mn-lt"/>
              </a:defRPr>
            </a:lvl1pPr>
          </a:lstStyle>
          <a:p>
            <a:endParaRPr lang="en-US" dirty="0"/>
          </a:p>
        </p:txBody>
      </p:sp>
      <p:sp>
        <p:nvSpPr>
          <p:cNvPr id="9" name="Title 1"/>
          <p:cNvSpPr>
            <a:spLocks noGrp="1"/>
          </p:cNvSpPr>
          <p:nvPr>
            <p:ph type="title" hasCustomPrompt="1"/>
          </p:nvPr>
        </p:nvSpPr>
        <p:spPr bwMode="ltGray">
          <a:xfrm>
            <a:off x="288478" y="1544274"/>
            <a:ext cx="3793922" cy="1495794"/>
          </a:xfrm>
          <a:noFill/>
        </p:spPr>
        <p:txBody>
          <a:bodyPr wrap="square" lIns="0" tIns="0" rIns="320040" bIns="0" anchor="b">
            <a:noAutofit/>
          </a:bodyPr>
          <a:lstStyle>
            <a:lvl1pPr>
              <a:defRPr sz="3200">
                <a:solidFill>
                  <a:schemeClr val="tx2"/>
                </a:solidFill>
                <a:latin typeface="+mj-lt"/>
                <a:ea typeface="+mj-ea"/>
                <a:cs typeface="+mj-cs"/>
                <a:sym typeface="+mj-lt"/>
              </a:defRPr>
            </a:lvl1pPr>
          </a:lstStyle>
          <a:p>
            <a:r>
              <a:rPr lang="en-US"/>
              <a:t>Click to add title</a:t>
            </a:r>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21150307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6_Title and Content">
    <p:bg>
      <p:bgPr>
        <a:solidFill>
          <a:schemeClr val="tx1"/>
        </a:solidFill>
        <a:effectLst/>
      </p:bgPr>
    </p:bg>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50956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510554"/>
            <a:ext cx="1602997" cy="144270"/>
          </a:xfrm>
          <a:prstGeom prst="rect">
            <a:avLst/>
          </a:prstGeom>
        </p:spPr>
      </p:pic>
      <p:sp>
        <p:nvSpPr>
          <p:cNvPr id="17" name="Rectangle 16"/>
          <p:cNvSpPr/>
          <p:nvPr/>
        </p:nvSpPr>
        <p:spPr bwMode="ltGray">
          <a:xfrm>
            <a:off x="1" y="148920"/>
            <a:ext cx="10437812" cy="1368198"/>
          </a:xfrm>
          <a:prstGeom prst="rect">
            <a:avLst/>
          </a:prstGeom>
          <a:solidFill>
            <a:srgbClr val="0060A8"/>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8" name="Rectangle 17"/>
          <p:cNvSpPr/>
          <p:nvPr/>
        </p:nvSpPr>
        <p:spPr>
          <a:xfrm>
            <a:off x="10585827" y="148920"/>
            <a:ext cx="1602997" cy="1368198"/>
          </a:xfrm>
          <a:prstGeom prst="rect">
            <a:avLst/>
          </a:prstGeom>
          <a:solidFill>
            <a:srgbClr val="20225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17500" y="295122"/>
            <a:ext cx="9613861" cy="1080938"/>
          </a:xfrm>
        </p:spPr>
        <p:txBody>
          <a:bodyPr>
            <a:normAutofit/>
          </a:bodyPr>
          <a:lstStyle>
            <a:lvl1pPr>
              <a:defRPr sz="4000" b="1"/>
            </a:lvl1pPr>
          </a:lstStyle>
          <a:p>
            <a:r>
              <a:rPr lang="en-US"/>
              <a:t>Click to edit Master title style</a:t>
            </a:r>
          </a:p>
        </p:txBody>
      </p:sp>
      <p:sp>
        <p:nvSpPr>
          <p:cNvPr id="3" name="Content Placeholder 2"/>
          <p:cNvSpPr>
            <a:spLocks noGrp="1"/>
          </p:cNvSpPr>
          <p:nvPr>
            <p:ph idx="1"/>
          </p:nvPr>
        </p:nvSpPr>
        <p:spPr>
          <a:xfrm>
            <a:off x="617499" y="1770191"/>
            <a:ext cx="9613861" cy="3599316"/>
          </a:xfrm>
        </p:spPr>
        <p:txBody>
          <a:bodyPr/>
          <a:lstStyle>
            <a:lvl1pPr>
              <a:defRPr>
                <a:solidFill>
                  <a:srgbClr val="292929"/>
                </a:solidFill>
              </a:defRPr>
            </a:lvl1pPr>
            <a:lvl2pPr>
              <a:defRPr>
                <a:solidFill>
                  <a:srgbClr val="292929"/>
                </a:solidFill>
              </a:defRPr>
            </a:lvl2pPr>
            <a:lvl3pPr>
              <a:defRPr>
                <a:solidFill>
                  <a:srgbClr val="292929"/>
                </a:solidFill>
              </a:defRPr>
            </a:lvl3pPr>
            <a:lvl4pPr>
              <a:defRPr>
                <a:solidFill>
                  <a:srgbClr val="292929"/>
                </a:solidFill>
              </a:defRPr>
            </a:lvl4pPr>
            <a:lvl5pPr>
              <a:defRPr>
                <a:solidFill>
                  <a:srgbClr val="292929"/>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0810248" y="295122"/>
            <a:ext cx="1154151" cy="1090789"/>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7531281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Section header box">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6" name="Object 5"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hasCustomPrompt="1"/>
          </p:nvPr>
        </p:nvSpPr>
        <p:spPr bwMode="blackWhite">
          <a:xfrm>
            <a:off x="1284742" y="2668041"/>
            <a:ext cx="9620491" cy="3201026"/>
          </a:xfrm>
          <a:prstGeom prst="rect">
            <a:avLst/>
          </a:prstGeom>
          <a:ln w="9525">
            <a:solidFill>
              <a:schemeClr val="bg1"/>
            </a:solidFill>
          </a:ln>
        </p:spPr>
        <p:txBody>
          <a:bodyPr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j-ea"/>
                <a:cs typeface="+mj-cs"/>
                <a:sym typeface="+mj-lt"/>
              </a:defRPr>
            </a:lvl1pPr>
          </a:lstStyle>
          <a:p>
            <a:r>
              <a:rPr lang="en-US"/>
              <a:t>Click to add big statement text</a:t>
            </a:r>
          </a:p>
        </p:txBody>
      </p:sp>
      <p:sp>
        <p:nvSpPr>
          <p:cNvPr id="4" name="TextBox 3"/>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mn-lt"/>
            </a:endParaRPr>
          </a:p>
        </p:txBody>
      </p:sp>
      <p:sp>
        <p:nvSpPr>
          <p:cNvPr id="3"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dirty="0"/>
          </a:p>
        </p:txBody>
      </p:sp>
      <p:sp>
        <p:nvSpPr>
          <p:cNvPr id="1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ea typeface="+mn-ea"/>
                <a:cs typeface="+mn-cs"/>
                <a:sym typeface="+mn-lt"/>
              </a:rPr>
              <a:t>Copyright © 2021 by Boston Consulting Group. All rights reserved.</a:t>
            </a:r>
          </a:p>
        </p:txBody>
      </p:sp>
      <p:sp>
        <p:nvSpPr>
          <p:cNvPr id="59" name="Rectangle 58"/>
          <p:cNvSpPr/>
          <p:nvPr userDrawn="1"/>
        </p:nvSpPr>
        <p:spPr bwMode="white">
          <a:xfrm>
            <a:off x="1284743" y="1428131"/>
            <a:ext cx="947672" cy="947672"/>
          </a:xfrm>
          <a:prstGeom prst="rect">
            <a:avLst/>
          </a:prstGeom>
          <a:no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dirty="0">
              <a:solidFill>
                <a:schemeClr val="bg1"/>
              </a:solidFill>
              <a:latin typeface="+mn-lt"/>
              <a:ea typeface="+mn-ea"/>
              <a:cs typeface="+mn-cs"/>
              <a:sym typeface="+mn-lt"/>
            </a:endParaRPr>
          </a:p>
        </p:txBody>
      </p:sp>
    </p:spTree>
    <p:extLst>
      <p:ext uri="{BB962C8B-B14F-4D97-AF65-F5344CB8AC3E}">
        <p14:creationId xmlns:p14="http://schemas.microsoft.com/office/powerpoint/2010/main" val="290118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Section header line">
    <p:bg bwMode="black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TextBox 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mn-lt"/>
            </a:endParaRPr>
          </a:p>
        </p:txBody>
      </p:sp>
      <p:sp>
        <p:nvSpPr>
          <p:cNvPr id="4" name="Date Placeholder 3"/>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dirty="0"/>
          </a:p>
        </p:txBody>
      </p:sp>
      <p:sp>
        <p:nvSpPr>
          <p:cNvPr id="147" name="Title 1"/>
          <p:cNvSpPr>
            <a:spLocks noGrp="1"/>
          </p:cNvSpPr>
          <p:nvPr>
            <p:ph type="title" hasCustomPrompt="1"/>
          </p:nvPr>
        </p:nvSpPr>
        <p:spPr bwMode="blackWhite">
          <a:xfrm>
            <a:off x="630000" y="3826800"/>
            <a:ext cx="10936800" cy="2041200"/>
          </a:xfrm>
        </p:spPr>
        <p:txBody>
          <a:bodyPr anchor="t">
            <a:noAutofit/>
          </a:bodyPr>
          <a:lstStyle>
            <a:lvl1pPr>
              <a:defRPr sz="5400">
                <a:solidFill>
                  <a:schemeClr val="bg1"/>
                </a:solidFill>
                <a:latin typeface="+mj-lt"/>
                <a:ea typeface="+mj-ea"/>
                <a:cs typeface="+mj-cs"/>
                <a:sym typeface="+mj-lt"/>
              </a:defRPr>
            </a:lvl1pPr>
          </a:lstStyle>
          <a:p>
            <a:r>
              <a:rPr lang="en-US"/>
              <a:t>Click to add big statement text</a:t>
            </a:r>
          </a:p>
        </p:txBody>
      </p:sp>
      <p:cxnSp>
        <p:nvCxnSpPr>
          <p:cNvPr id="148" name="Straight Connector 147"/>
          <p:cNvCxnSpPr/>
          <p:nvPr userDrawn="1"/>
        </p:nvCxnSpPr>
        <p:spPr bwMode="white">
          <a:xfrm>
            <a:off x="618898" y="3680016"/>
            <a:ext cx="11576304" cy="0"/>
          </a:xfrm>
          <a:prstGeom prst="line">
            <a:avLst/>
          </a:prstGeom>
          <a:ln w="19050"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85043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White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1276645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200" b="0" i="0" baseline="0" dirty="0">
              <a:solidFill>
                <a:srgbClr val="FFFFFF"/>
              </a:solidFill>
              <a:latin typeface="Calibri" panose="020F0502020204030204" pitchFamily="34" charset="0"/>
              <a:ea typeface="+mj-ea"/>
              <a:cs typeface="+mj-cs"/>
              <a:sym typeface="Calibri" panose="020F0502020204030204" pitchFamily="34" charset="0"/>
            </a:endParaRPr>
          </a:p>
        </p:txBody>
      </p:sp>
      <p:pic>
        <p:nvPicPr>
          <p:cNvPr id="16" name="Picture 15"/>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4064994" y="0"/>
            <a:ext cx="416951" cy="6858000"/>
          </a:xfrm>
          <a:prstGeom prst="rect">
            <a:avLst/>
          </a:prstGeom>
        </p:spPr>
      </p:pic>
      <p:sp>
        <p:nvSpPr>
          <p:cNvPr id="17" name="Date Placeholder 1"/>
          <p:cNvSpPr>
            <a:spLocks noGrp="1"/>
          </p:cNvSpPr>
          <p:nvPr>
            <p:ph type="dt" sz="half" idx="31"/>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dirty="0"/>
          </a:p>
        </p:txBody>
      </p:sp>
      <p:sp>
        <p:nvSpPr>
          <p:cNvPr id="2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ea typeface="+mn-ea"/>
                <a:cs typeface="+mn-cs"/>
                <a:sym typeface="+mn-lt"/>
              </a:rPr>
              <a:t>Copyright © 2021 by Boston Consulting Group. All rights reserved.</a:t>
            </a:r>
          </a:p>
        </p:txBody>
      </p:sp>
      <p:sp>
        <p:nvSpPr>
          <p:cNvPr id="20" name="TextBox 19"/>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mn-lt"/>
            </a:endParaRPr>
          </a:p>
        </p:txBody>
      </p:sp>
      <p:sp>
        <p:nvSpPr>
          <p:cNvPr id="26" name="Rectangle 25"/>
          <p:cNvSpPr/>
          <p:nvPr userDrawn="1"/>
        </p:nvSpPr>
        <p:spPr bwMode="white">
          <a:xfrm>
            <a:off x="0" y="0"/>
            <a:ext cx="407950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ea typeface="+mn-ea"/>
              <a:cs typeface="+mn-cs"/>
              <a:sym typeface="+mn-lt"/>
            </a:endParaRPr>
          </a:p>
        </p:txBody>
      </p:sp>
      <p:sp>
        <p:nvSpPr>
          <p:cNvPr id="27" name="Title 4"/>
          <p:cNvSpPr>
            <a:spLocks noGrp="1"/>
          </p:cNvSpPr>
          <p:nvPr>
            <p:ph type="title" hasCustomPrompt="1"/>
          </p:nvPr>
        </p:nvSpPr>
        <p:spPr>
          <a:xfrm>
            <a:off x="288478" y="2681103"/>
            <a:ext cx="3469403" cy="1495794"/>
          </a:xfrm>
          <a:prstGeom prst="rect">
            <a:avLst/>
          </a:prstGeom>
        </p:spPr>
        <p:txBody>
          <a:bodyPr anchor="ctr">
            <a:noAutofit/>
          </a:bodyPr>
          <a:lstStyle>
            <a:lvl1pPr>
              <a:defRPr sz="3200">
                <a:solidFill>
                  <a:schemeClr val="tx2"/>
                </a:solidFill>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18336226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Green highlight">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1040808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0" i="0" baseline="0" dirty="0">
              <a:solidFill>
                <a:srgbClr val="FFFFFF"/>
              </a:solidFill>
              <a:latin typeface="Calibri" panose="020F0502020204030204" pitchFamily="34" charset="0"/>
              <a:ea typeface="+mj-ea"/>
              <a:cs typeface="+mj-cs"/>
              <a:sym typeface="Calibri" panose="020F0502020204030204" pitchFamily="34" charset="0"/>
            </a:endParaRPr>
          </a:p>
        </p:txBody>
      </p:sp>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7165606" y="0"/>
            <a:ext cx="416951" cy="6858000"/>
          </a:xfrm>
          <a:prstGeom prst="rect">
            <a:avLst/>
          </a:prstGeom>
        </p:spPr>
      </p:pic>
      <p:sp>
        <p:nvSpPr>
          <p:cNvPr id="13" name="Rectangle 12"/>
          <p:cNvSpPr/>
          <p:nvPr userDrawn="1"/>
        </p:nvSpPr>
        <p:spPr bwMode="white">
          <a:xfrm>
            <a:off x="0" y="0"/>
            <a:ext cx="717195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ea typeface="+mn-ea"/>
              <a:cs typeface="+mn-cs"/>
              <a:sym typeface="+mn-lt"/>
            </a:endParaRPr>
          </a:p>
        </p:txBody>
      </p:sp>
      <p:sp>
        <p:nvSpPr>
          <p:cNvPr id="16"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dirty="0"/>
          </a:p>
        </p:txBody>
      </p:sp>
      <p:sp>
        <p:nvSpPr>
          <p:cNvPr id="20"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ea typeface="+mn-ea"/>
                <a:cs typeface="+mn-cs"/>
                <a:sym typeface="+mn-lt"/>
              </a:rPr>
              <a:t>Copyright © 2021 by Boston Consulting Group. All rights reserved.</a:t>
            </a:r>
          </a:p>
        </p:txBody>
      </p:sp>
      <p:sp>
        <p:nvSpPr>
          <p:cNvPr id="17" name="TextBox 16"/>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mn-lt"/>
            </a:endParaRPr>
          </a:p>
        </p:txBody>
      </p:sp>
      <p:sp>
        <p:nvSpPr>
          <p:cNvPr id="12" name="Title 4"/>
          <p:cNvSpPr>
            <a:spLocks noGrp="1"/>
          </p:cNvSpPr>
          <p:nvPr>
            <p:ph type="title" hasCustomPrompt="1"/>
          </p:nvPr>
        </p:nvSpPr>
        <p:spPr>
          <a:xfrm>
            <a:off x="288478" y="622800"/>
            <a:ext cx="6598322" cy="431218"/>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3400" b="0" i="0" u="none" kern="1200" spc="0">
                <a:solidFill>
                  <a:schemeClr val="tx2">
                    <a:lumMod val="100000"/>
                  </a:schemeClr>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40346716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Green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6891144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200" b="0" i="0" baseline="0" dirty="0">
              <a:solidFill>
                <a:srgbClr val="FFFFFF"/>
              </a:solidFill>
              <a:latin typeface="Calibri" panose="020F0502020204030204" pitchFamily="34" charset="0"/>
              <a:ea typeface="+mj-ea"/>
              <a:cs typeface="+mj-cs"/>
              <a:sym typeface="Calibri" panose="020F0502020204030204" pitchFamily="34" charset="0"/>
            </a:endParaRPr>
          </a:p>
        </p:txBody>
      </p:sp>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11" name="Title 4"/>
          <p:cNvSpPr>
            <a:spLocks noGrp="1"/>
          </p:cNvSpPr>
          <p:nvPr>
            <p:ph type="title" hasCustomPrompt="1"/>
          </p:nvPr>
        </p:nvSpPr>
        <p:spPr>
          <a:xfrm>
            <a:off x="288478" y="2681103"/>
            <a:ext cx="3469403" cy="1495794"/>
          </a:xfrm>
          <a:prstGeom prst="rect">
            <a:avLst/>
          </a:prstGeom>
        </p:spPr>
        <p:txBody>
          <a:bodyPr anchor="ctr">
            <a:noAutofit/>
          </a:bodyPr>
          <a:lstStyle>
            <a:lvl1pPr>
              <a:defRPr sz="3200">
                <a:solidFill>
                  <a:schemeClr val="bg1"/>
                </a:solidFill>
                <a:latin typeface="+mj-lt"/>
                <a:ea typeface="+mj-ea"/>
                <a:cs typeface="+mj-cs"/>
                <a:sym typeface="+mj-lt"/>
              </a:defRPr>
            </a:lvl1pPr>
          </a:lstStyle>
          <a:p>
            <a:r>
              <a:rPr lang="en-US"/>
              <a:t>Click to add title</a:t>
            </a:r>
          </a:p>
        </p:txBody>
      </p:sp>
      <p:sp>
        <p:nvSpPr>
          <p:cNvPr id="13" name="Rectangle 12"/>
          <p:cNvSpPr/>
          <p:nvPr userDrawn="1"/>
        </p:nvSpPr>
        <p:spPr bwMode="white">
          <a:xfrm>
            <a:off x="4080763"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ea typeface="+mn-ea"/>
              <a:cs typeface="+mn-cs"/>
              <a:sym typeface="+mn-lt"/>
            </a:endParaRPr>
          </a:p>
        </p:txBody>
      </p:sp>
      <p:sp>
        <p:nvSpPr>
          <p:cNvPr id="1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ea typeface="+mn-ea"/>
                <a:cs typeface="+mn-cs"/>
                <a:sym typeface="+mn-lt"/>
              </a:rPr>
              <a:t>Copyright © 2021 by Boston Consulting Group. All rights reserved.</a:t>
            </a:r>
          </a:p>
        </p:txBody>
      </p:sp>
      <p:sp>
        <p:nvSpPr>
          <p:cNvPr id="12" name="Date Placeholder 1"/>
          <p:cNvSpPr>
            <a:spLocks noGrp="1"/>
          </p:cNvSpPr>
          <p:nvPr>
            <p:ph type="dt" sz="half" idx="29"/>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dirty="0"/>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15984698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Green half">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0886694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400" b="0" i="0" baseline="0" dirty="0">
              <a:solidFill>
                <a:srgbClr val="FFFFFF"/>
              </a:solidFill>
              <a:latin typeface="Calibri" panose="020F0502020204030204" pitchFamily="34" charset="0"/>
              <a:ea typeface="+mj-ea"/>
              <a:cs typeface="+mj-cs"/>
              <a:sym typeface="Calibri" panose="020F0502020204030204" pitchFamily="34" charset="0"/>
            </a:endParaRPr>
          </a:p>
        </p:txBody>
      </p:sp>
      <p:pic>
        <p:nvPicPr>
          <p:cNvPr id="11" name="Picture 10"/>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5689582" y="0"/>
            <a:ext cx="416951" cy="6858000"/>
          </a:xfrm>
          <a:prstGeom prst="rect">
            <a:avLst/>
          </a:prstGeom>
        </p:spPr>
      </p:pic>
      <p:sp>
        <p:nvSpPr>
          <p:cNvPr id="12" name="Rectangle 11"/>
          <p:cNvSpPr/>
          <p:nvPr userDrawn="1"/>
        </p:nvSpPr>
        <p:spPr>
          <a:xfrm>
            <a:off x="6096000" y="0"/>
            <a:ext cx="6096000" cy="6858000"/>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dirty="0">
              <a:solidFill>
                <a:schemeClr val="bg1"/>
              </a:solidFill>
              <a:latin typeface="+mn-lt"/>
              <a:ea typeface="+mn-ea"/>
              <a:cs typeface="+mn-cs"/>
              <a:sym typeface="+mn-lt"/>
            </a:endParaRPr>
          </a:p>
        </p:txBody>
      </p:sp>
      <p:sp>
        <p:nvSpPr>
          <p:cNvPr id="13"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mn-lt"/>
                <a:ea typeface="+mn-ea"/>
                <a:cs typeface="+mn-cs"/>
                <a:sym typeface="+mn-lt"/>
              </a:defRPr>
            </a:lvl1pPr>
          </a:lstStyle>
          <a:p>
            <a:r>
              <a:rPr lang="en-US" dirty="0"/>
              <a:t>Click icon below to insert an image or remove this placeholder to use the whitespace in another way</a:t>
            </a:r>
          </a:p>
        </p:txBody>
      </p:sp>
      <p:sp>
        <p:nvSpPr>
          <p:cNvPr id="14" name="Title 1"/>
          <p:cNvSpPr>
            <a:spLocks noGrp="1"/>
          </p:cNvSpPr>
          <p:nvPr>
            <p:ph type="title" hasCustomPrompt="1"/>
          </p:nvPr>
        </p:nvSpPr>
        <p:spPr bwMode="black">
          <a:xfrm>
            <a:off x="288478" y="1785600"/>
            <a:ext cx="4729922" cy="3286800"/>
          </a:xfrm>
          <a:prstGeom prst="rect">
            <a:avLst/>
          </a:prstGeom>
          <a:noFill/>
        </p:spPr>
        <p:txBody>
          <a:bodyPr wrap="square" lIns="0" tIns="0" rIns="320040" bIns="0" anchor="ctr">
            <a:noAutofit/>
          </a:bodyPr>
          <a:lstStyle>
            <a:lvl1pPr>
              <a:defRPr sz="4400">
                <a:solidFill>
                  <a:schemeClr val="bg1"/>
                </a:solidFill>
                <a:latin typeface="+mj-lt"/>
                <a:ea typeface="+mj-ea"/>
                <a:cs typeface="+mj-cs"/>
                <a:sym typeface="+mj-lt"/>
              </a:defRPr>
            </a:lvl1pPr>
          </a:lstStyle>
          <a:p>
            <a:r>
              <a:rPr lang="en-US"/>
              <a:t>Click to add title</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dirty="0">
              <a:solidFill>
                <a:schemeClr val="bg1">
                  <a:lumMod val="50000"/>
                </a:schemeClr>
              </a:solidFill>
              <a:latin typeface="+mn-lt"/>
              <a:ea typeface="+mn-ea"/>
              <a:cs typeface="+mn-cs"/>
              <a:sym typeface="+mn-lt"/>
            </a:endParaRPr>
          </a:p>
        </p:txBody>
      </p:sp>
      <p:sp>
        <p:nvSpPr>
          <p:cNvPr id="16" name="Date Placeholder 2"/>
          <p:cNvSpPr>
            <a:spLocks noGrp="1"/>
          </p:cNvSpPr>
          <p:nvPr>
            <p:ph type="dt" sz="half" idx="15"/>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dirty="0"/>
          </a:p>
        </p:txBody>
      </p:sp>
      <p:sp>
        <p:nvSpPr>
          <p:cNvPr id="2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40489784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Green two third">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7934404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400" b="0" i="0" baseline="0" dirty="0">
              <a:solidFill>
                <a:srgbClr val="FFFFFF"/>
              </a:solidFill>
              <a:latin typeface="Calibri" panose="020F0502020204030204" pitchFamily="34" charset="0"/>
              <a:ea typeface="+mj-ea"/>
              <a:cs typeface="+mj-cs"/>
              <a:sym typeface="Calibri" panose="020F0502020204030204" pitchFamily="34" charset="0"/>
            </a:endParaRP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7409849" y="0"/>
            <a:ext cx="416951" cy="6858000"/>
          </a:xfrm>
          <a:prstGeom prst="rect">
            <a:avLst/>
          </a:prstGeom>
        </p:spPr>
      </p:pic>
      <p:sp>
        <p:nvSpPr>
          <p:cNvPr id="10" name="Rectangle 9"/>
          <p:cNvSpPr/>
          <p:nvPr userDrawn="1"/>
        </p:nvSpPr>
        <p:spPr bwMode="gray">
          <a:xfrm>
            <a:off x="7819543" y="0"/>
            <a:ext cx="437245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ea typeface="+mn-ea"/>
              <a:cs typeface="+mn-cs"/>
              <a:sym typeface="+mn-lt"/>
            </a:endParaRPr>
          </a:p>
        </p:txBody>
      </p:sp>
      <p:sp>
        <p:nvSpPr>
          <p:cNvPr id="11"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chemeClr val="tx1"/>
                </a:solidFill>
                <a:latin typeface="+mn-lt"/>
                <a:ea typeface="+mn-ea"/>
                <a:cs typeface="+mn-cs"/>
                <a:sym typeface="+mn-lt"/>
              </a:defRPr>
            </a:lvl1pPr>
          </a:lstStyle>
          <a:p>
            <a:r>
              <a:rPr lang="en-US" dirty="0"/>
              <a:t>Click icon below to insert an image or remove this placeholder to use the whitespace in another way</a:t>
            </a:r>
          </a:p>
        </p:txBody>
      </p:sp>
      <p:sp>
        <p:nvSpPr>
          <p:cNvPr id="12" name="Date Placeholder 2"/>
          <p:cNvSpPr>
            <a:spLocks noGrp="1"/>
          </p:cNvSpPr>
          <p:nvPr>
            <p:ph type="dt" sz="half" idx="12"/>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dirty="0"/>
          </a:p>
        </p:txBody>
      </p:sp>
      <p:sp>
        <p:nvSpPr>
          <p:cNvPr id="15" name="Copyright" hidden="1"/>
          <p:cNvSpPr txBox="1"/>
          <p:nvPr userDrawn="1"/>
        </p:nvSpPr>
        <p:spPr>
          <a:xfrm rot="16200000">
            <a:off x="9486900" y="3916394"/>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ea typeface="+mn-ea"/>
                <a:cs typeface="+mn-cs"/>
                <a:sym typeface="+mn-lt"/>
              </a:rPr>
              <a:t>Copyright © 2021 by Boston Consulting Group. All rights reserved.</a:t>
            </a:r>
          </a:p>
        </p:txBody>
      </p:sp>
      <p:sp>
        <p:nvSpPr>
          <p:cNvPr id="14" name="Title 1"/>
          <p:cNvSpPr>
            <a:spLocks noGrp="1"/>
          </p:cNvSpPr>
          <p:nvPr>
            <p:ph type="title" hasCustomPrompt="1"/>
          </p:nvPr>
        </p:nvSpPr>
        <p:spPr bwMode="blackWhite">
          <a:xfrm>
            <a:off x="288478" y="1804650"/>
            <a:ext cx="6589075" cy="3286800"/>
          </a:xfrm>
          <a:prstGeom prst="rect">
            <a:avLst/>
          </a:prstGeom>
        </p:spPr>
        <p:txBody>
          <a:bodyPr anchor="ctr">
            <a:noAutofit/>
          </a:bodyPr>
          <a:lstStyle>
            <a:lvl1pPr>
              <a:defRPr sz="4400">
                <a:solidFill>
                  <a:schemeClr val="bg1"/>
                </a:solidFill>
                <a:latin typeface="+mj-lt"/>
                <a:ea typeface="+mj-ea"/>
                <a:cs typeface="+mj-cs"/>
                <a:sym typeface="+mj-lt"/>
              </a:defRPr>
            </a:lvl1pPr>
          </a:lstStyle>
          <a:p>
            <a:r>
              <a:rPr lang="en-US"/>
              <a:t>Click to edit title</a:t>
            </a:r>
          </a:p>
        </p:txBody>
      </p:sp>
      <p:sp>
        <p:nvSpPr>
          <p:cNvPr id="13" name="TextBox 12"/>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dirty="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26659244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Left arro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7896489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200" b="0" i="0" baseline="0" dirty="0">
              <a:solidFill>
                <a:srgbClr val="FFFFFF"/>
              </a:solidFill>
              <a:latin typeface="Calibri" panose="020F0502020204030204" pitchFamily="34" charset="0"/>
              <a:ea typeface="+mj-ea"/>
              <a:cs typeface="+mj-cs"/>
              <a:sym typeface="Calibri" panose="020F0502020204030204" pitchFamily="34" charset="0"/>
            </a:endParaRPr>
          </a:p>
        </p:txBody>
      </p:sp>
      <p:sp>
        <p:nvSpPr>
          <p:cNvPr id="16"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mn-lt"/>
              <a:ea typeface="+mn-ea"/>
              <a:cs typeface="+mn-cs"/>
              <a:sym typeface="+mn-lt"/>
            </a:endParaRPr>
          </a:p>
        </p:txBody>
      </p:sp>
      <p:sp>
        <p:nvSpPr>
          <p:cNvPr id="5" name="Date Placeholder 4"/>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dirty="0"/>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ea typeface="+mn-ea"/>
                <a:cs typeface="+mn-cs"/>
                <a:sym typeface="+mn-lt"/>
              </a:rPr>
              <a:t>Copyright © 2021 by Boston Consulting Group. All rights reserved.</a:t>
            </a:r>
          </a:p>
        </p:txBody>
      </p:sp>
      <p:sp>
        <p:nvSpPr>
          <p:cNvPr id="12" name="TextBox 11"/>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mn-lt"/>
            </a:endParaRPr>
          </a:p>
        </p:txBody>
      </p:sp>
      <p:sp>
        <p:nvSpPr>
          <p:cNvPr id="17" name="Title 2"/>
          <p:cNvSpPr>
            <a:spLocks noGrp="1"/>
          </p:cNvSpPr>
          <p:nvPr>
            <p:ph type="title" hasCustomPrompt="1"/>
          </p:nvPr>
        </p:nvSpPr>
        <p:spPr>
          <a:xfrm>
            <a:off x="288478" y="2764203"/>
            <a:ext cx="2820160" cy="1314311"/>
          </a:xfrm>
          <a:prstGeom prst="rect">
            <a:avLst/>
          </a:prstGeom>
        </p:spPr>
        <p:txBody>
          <a:bodyPr anchor="ctr">
            <a:noAutofit/>
          </a:bodyPr>
          <a:lstStyle>
            <a:lvl1pPr>
              <a:defRPr sz="3200" baseline="0">
                <a:solidFill>
                  <a:schemeClr val="tx2"/>
                </a:solidFill>
                <a:latin typeface="+mj-lt"/>
                <a:ea typeface="+mj-ea"/>
                <a:cs typeface="+mj-cs"/>
                <a:sym typeface="+mj-lt"/>
              </a:defRPr>
            </a:lvl1pPr>
          </a:lstStyle>
          <a:p>
            <a:r>
              <a:rPr lang="en-US">
                <a:solidFill>
                  <a:schemeClr val="tx2"/>
                </a:solidFill>
              </a:rPr>
              <a:t>Click to add title</a:t>
            </a:r>
          </a:p>
        </p:txBody>
      </p:sp>
      <p:pic>
        <p:nvPicPr>
          <p:cNvPr id="9" name="Picture 8"/>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69095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Green left arrow">
    <p:bg>
      <p:bgPr>
        <a:solidFill>
          <a:srgbClr val="F2F2F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24474735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200" b="0" i="0" baseline="0" dirty="0">
              <a:solidFill>
                <a:srgbClr val="FFFFFF"/>
              </a:solidFill>
              <a:latin typeface="Calibri" panose="020F0502020204030204" pitchFamily="34" charset="0"/>
              <a:ea typeface="+mj-ea"/>
              <a:cs typeface="+mj-cs"/>
              <a:sym typeface="Calibri" panose="020F0502020204030204" pitchFamily="34" charset="0"/>
            </a:endParaRPr>
          </a:p>
        </p:txBody>
      </p:sp>
      <p:sp>
        <p:nvSpPr>
          <p:cNvPr id="16" name="Freeform 14"/>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1000"/>
              </a:spcAft>
            </a:pPr>
            <a:endParaRPr lang="en-US" sz="1200" dirty="0">
              <a:solidFill>
                <a:prstClr val="white"/>
              </a:solidFill>
              <a:sym typeface="+mn-lt"/>
            </a:endParaRPr>
          </a:p>
        </p:txBody>
      </p:sp>
      <p:sp>
        <p:nvSpPr>
          <p:cNvPr id="3" name="Title 2"/>
          <p:cNvSpPr>
            <a:spLocks noGrp="1"/>
          </p:cNvSpPr>
          <p:nvPr>
            <p:ph type="title" hasCustomPrompt="1"/>
          </p:nvPr>
        </p:nvSpPr>
        <p:spPr>
          <a:xfrm>
            <a:off x="288478" y="2764203"/>
            <a:ext cx="2820160" cy="1314311"/>
          </a:xfrm>
        </p:spPr>
        <p:txBody>
          <a:bodyPr anchor="ctr" anchorCtr="0">
            <a:noAutofit/>
          </a:bodyPr>
          <a:lstStyle>
            <a:lvl1pPr>
              <a:defRPr sz="3200" baseline="0">
                <a:solidFill>
                  <a:srgbClr val="FFFFFF"/>
                </a:solidFill>
                <a:latin typeface="+mj-lt"/>
                <a:ea typeface="+mj-ea"/>
                <a:cs typeface="+mj-cs"/>
                <a:sym typeface="+mj-lt"/>
              </a:defRPr>
            </a:lvl1pPr>
          </a:lstStyle>
          <a:p>
            <a:r>
              <a:rPr lang="en-US"/>
              <a:t>Click to add title</a:t>
            </a:r>
          </a:p>
        </p:txBody>
      </p:sp>
      <p:sp>
        <p:nvSpPr>
          <p:cNvPr id="13"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endParaRPr lang="en-US" dirty="0"/>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mn-lt"/>
            </a:endParaRPr>
          </a:p>
        </p:txBody>
      </p:sp>
      <p:sp>
        <p:nvSpPr>
          <p:cNvPr id="1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ea typeface="+mn-ea"/>
                <a:cs typeface="+mn-cs"/>
                <a:sym typeface="+mn-lt"/>
              </a:rPr>
              <a:t>Copyright © 2021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Tree>
    <p:extLst>
      <p:ext uri="{BB962C8B-B14F-4D97-AF65-F5344CB8AC3E}">
        <p14:creationId xmlns:p14="http://schemas.microsoft.com/office/powerpoint/2010/main" val="35299091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Arrow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45996748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24" imgH="324" progId="TCLayout.ActiveDocument.1">
                  <p:embed/>
                </p:oleObj>
              </mc:Choice>
              <mc:Fallback>
                <p:oleObj name="think-cell Slide" r:id="rId4" imgW="324" imgH="324"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400" b="0" i="0" baseline="0" dirty="0">
              <a:solidFill>
                <a:srgbClr val="FFFFFF"/>
              </a:solidFill>
              <a:latin typeface="Calibri" panose="020F0502020204030204" pitchFamily="34" charset="0"/>
              <a:ea typeface="+mj-ea"/>
              <a:cs typeface="+mj-cs"/>
              <a:sym typeface="Calibri" panose="020F0502020204030204" pitchFamily="34" charset="0"/>
            </a:endParaRPr>
          </a:p>
        </p:txBody>
      </p:sp>
      <p:sp>
        <p:nvSpPr>
          <p:cNvPr id="5" name="TextBox 4"/>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dirty="0">
              <a:solidFill>
                <a:schemeClr val="bg1"/>
              </a:solidFill>
              <a:latin typeface="+mn-lt"/>
              <a:ea typeface="+mn-ea"/>
              <a:cs typeface="+mn-cs"/>
              <a:sym typeface="+mn-lt"/>
            </a:endParaRPr>
          </a:p>
        </p:txBody>
      </p:sp>
      <p:sp>
        <p:nvSpPr>
          <p:cNvPr id="8" name="Date Placeholder 7"/>
          <p:cNvSpPr>
            <a:spLocks noGrp="1"/>
          </p:cNvSpPr>
          <p:nvPr>
            <p:ph type="dt" sz="half" idx="11"/>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dirty="0"/>
          </a:p>
        </p:txBody>
      </p:sp>
      <p:sp>
        <p:nvSpPr>
          <p:cNvPr id="1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ea typeface="+mn-ea"/>
                <a:cs typeface="+mn-cs"/>
                <a:sym typeface="+mn-lt"/>
              </a:rPr>
              <a:t>Copyright © 2021 by Boston Consulting Group. All rights reserved.</a:t>
            </a:r>
          </a:p>
        </p:txBody>
      </p:sp>
      <p:sp>
        <p:nvSpPr>
          <p:cNvPr id="13" name="Pentagon 3"/>
          <p:cNvSpPr/>
          <p:nvPr userDrawn="1"/>
        </p:nvSpPr>
        <p:spPr bwMode="white">
          <a:xfrm>
            <a:off x="1" y="0"/>
            <a:ext cx="5426920"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mn-lt"/>
              <a:ea typeface="+mn-ea"/>
              <a:cs typeface="+mn-cs"/>
              <a:sym typeface="+mn-lt"/>
            </a:endParaRPr>
          </a:p>
        </p:txBody>
      </p:sp>
      <p:sp>
        <p:nvSpPr>
          <p:cNvPr id="14" name="Title 1"/>
          <p:cNvSpPr>
            <a:spLocks noGrp="1"/>
          </p:cNvSpPr>
          <p:nvPr>
            <p:ph type="title" hasCustomPrompt="1"/>
          </p:nvPr>
        </p:nvSpPr>
        <p:spPr>
          <a:xfrm>
            <a:off x="288478" y="1785600"/>
            <a:ext cx="4403757" cy="3286800"/>
          </a:xfrm>
          <a:prstGeom prst="rect">
            <a:avLst/>
          </a:prstGeom>
        </p:spPr>
        <p:txBody>
          <a:bodyPr anchor="ctr">
            <a:noAutofit/>
          </a:bodyPr>
          <a:lstStyle>
            <a:lvl1pPr>
              <a:defRPr sz="4400" b="0">
                <a:solidFill>
                  <a:schemeClr val="tx2"/>
                </a:solidFill>
                <a:latin typeface="+mj-lt"/>
                <a:ea typeface="+mj-ea"/>
                <a:cs typeface="+mj-cs"/>
                <a:sym typeface="+mj-lt"/>
              </a:defRPr>
            </a:lvl1pPr>
          </a:lstStyle>
          <a:p>
            <a:r>
              <a:rPr lang="en-US"/>
              <a:t>Click to add title</a:t>
            </a:r>
          </a:p>
        </p:txBody>
      </p:sp>
      <p:pic>
        <p:nvPicPr>
          <p:cNvPr id="15" name="Picture 14"/>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14758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tx1"/>
        </a:solidFill>
        <a:effectLst/>
      </p:bgPr>
    </p:bg>
    <p:spTree>
      <p:nvGrpSpPr>
        <p:cNvPr id="1" name=""/>
        <p:cNvGrpSpPr/>
        <p:nvPr/>
      </p:nvGrpSpPr>
      <p:grpSpPr>
        <a:xfrm>
          <a:off x="0" y="0"/>
          <a:ext cx="0" cy="0"/>
          <a:chOff x="0" y="0"/>
          <a:chExt cx="0" cy="0"/>
        </a:xfrm>
      </p:grpSpPr>
      <p:sp>
        <p:nvSpPr>
          <p:cNvPr id="17" name="Rectangle 16"/>
          <p:cNvSpPr/>
          <p:nvPr userDrawn="1"/>
        </p:nvSpPr>
        <p:spPr bwMode="ltGray">
          <a:xfrm>
            <a:off x="0" y="5431074"/>
            <a:ext cx="12192000" cy="1426926"/>
          </a:xfrm>
          <a:prstGeom prst="rect">
            <a:avLst/>
          </a:prstGeom>
          <a:solidFill>
            <a:srgbClr val="0060A8"/>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8" name="Rectangle 17"/>
          <p:cNvSpPr/>
          <p:nvPr/>
        </p:nvSpPr>
        <p:spPr>
          <a:xfrm>
            <a:off x="-7457" y="5364179"/>
            <a:ext cx="12252960" cy="87465"/>
          </a:xfrm>
          <a:prstGeom prst="rect">
            <a:avLst/>
          </a:prstGeom>
          <a:solidFill>
            <a:srgbClr val="20225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p:cNvSpPr>
            <a:spLocks noGrp="1"/>
          </p:cNvSpPr>
          <p:nvPr>
            <p:ph idx="1"/>
          </p:nvPr>
        </p:nvSpPr>
        <p:spPr>
          <a:xfrm>
            <a:off x="617498" y="443247"/>
            <a:ext cx="9613861" cy="3599316"/>
          </a:xfrm>
        </p:spPr>
        <p:txBody>
          <a:bodyPr/>
          <a:lstStyle>
            <a:lvl1pPr>
              <a:defRPr>
                <a:solidFill>
                  <a:srgbClr val="292929"/>
                </a:solidFill>
              </a:defRPr>
            </a:lvl1pPr>
            <a:lvl2pPr>
              <a:defRPr>
                <a:solidFill>
                  <a:srgbClr val="292929"/>
                </a:solidFill>
              </a:defRPr>
            </a:lvl2pPr>
            <a:lvl3pPr>
              <a:defRPr>
                <a:solidFill>
                  <a:srgbClr val="292929"/>
                </a:solidFill>
              </a:defRPr>
            </a:lvl3pPr>
            <a:lvl4pPr>
              <a:defRPr>
                <a:solidFill>
                  <a:srgbClr val="292929"/>
                </a:solidFill>
              </a:defRPr>
            </a:lvl4pPr>
            <a:lvl5pPr>
              <a:defRPr>
                <a:solidFill>
                  <a:srgbClr val="292929"/>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0810248" y="295122"/>
            <a:ext cx="1154151" cy="1090789"/>
          </a:xfrm>
        </p:spPr>
        <p:txBody>
          <a:bodyPr/>
          <a:lstStyle/>
          <a:p>
            <a:fld id="{6D22F896-40B5-4ADD-8801-0D06FADFA095}" type="slidenum">
              <a:rPr lang="en-US" dirty="0"/>
              <a:t>‹#›</a:t>
            </a:fld>
            <a:endParaRPr lang="en-US" dirty="0"/>
          </a:p>
        </p:txBody>
      </p:sp>
      <p:sp>
        <p:nvSpPr>
          <p:cNvPr id="11" name="Title 1">
            <a:extLst>
              <a:ext uri="{FF2B5EF4-FFF2-40B4-BE49-F238E27FC236}">
                <a16:creationId xmlns:a16="http://schemas.microsoft.com/office/drawing/2014/main" id="{A857CE49-A045-461D-9ECD-19935FEF09ED}"/>
              </a:ext>
            </a:extLst>
          </p:cNvPr>
          <p:cNvSpPr txBox="1">
            <a:spLocks/>
          </p:cNvSpPr>
          <p:nvPr userDrawn="1"/>
        </p:nvSpPr>
        <p:spPr>
          <a:xfrm>
            <a:off x="311398" y="5394594"/>
            <a:ext cx="9613861" cy="14634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endParaRPr lang="en-US" sz="2000" dirty="0"/>
          </a:p>
        </p:txBody>
      </p:sp>
      <p:sp>
        <p:nvSpPr>
          <p:cNvPr id="12" name="Title 1">
            <a:extLst>
              <a:ext uri="{FF2B5EF4-FFF2-40B4-BE49-F238E27FC236}">
                <a16:creationId xmlns:a16="http://schemas.microsoft.com/office/drawing/2014/main" id="{B5B84EDB-95B2-45CC-B507-2F55CD31B8EA}"/>
              </a:ext>
            </a:extLst>
          </p:cNvPr>
          <p:cNvSpPr txBox="1">
            <a:spLocks/>
          </p:cNvSpPr>
          <p:nvPr userDrawn="1"/>
        </p:nvSpPr>
        <p:spPr>
          <a:xfrm>
            <a:off x="311398" y="4715124"/>
            <a:ext cx="9613861" cy="6794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endParaRPr lang="en-US" sz="3600" dirty="0">
              <a:solidFill>
                <a:srgbClr val="0060A8"/>
              </a:solidFill>
            </a:endParaRPr>
          </a:p>
        </p:txBody>
      </p:sp>
    </p:spTree>
    <p:extLst>
      <p:ext uri="{BB962C8B-B14F-4D97-AF65-F5344CB8AC3E}">
        <p14:creationId xmlns:p14="http://schemas.microsoft.com/office/powerpoint/2010/main" val="391568221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Green arrow one third">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5165510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400" b="0" i="0" baseline="0" dirty="0">
              <a:solidFill>
                <a:srgbClr val="FFFFFF"/>
              </a:solidFill>
              <a:latin typeface="Calibri" panose="020F0502020204030204" pitchFamily="34" charset="0"/>
              <a:ea typeface="+mj-ea"/>
              <a:cs typeface="+mj-cs"/>
              <a:sym typeface="Calibri" panose="020F0502020204030204" pitchFamily="34" charset="0"/>
            </a:endParaRPr>
          </a:p>
        </p:txBody>
      </p:sp>
      <p:sp>
        <p:nvSpPr>
          <p:cNvPr id="13" name="Pentagon 3"/>
          <p:cNvSpPr/>
          <p:nvPr userDrawn="1"/>
        </p:nvSpPr>
        <p:spPr bwMode="white">
          <a:xfrm>
            <a:off x="1" y="0"/>
            <a:ext cx="5426920"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mn-lt"/>
              <a:ea typeface="+mn-ea"/>
              <a:cs typeface="+mn-cs"/>
              <a:sym typeface="+mn-lt"/>
            </a:endParaRPr>
          </a:p>
        </p:txBody>
      </p:sp>
      <p:sp>
        <p:nvSpPr>
          <p:cNvPr id="14" name="Title 1"/>
          <p:cNvSpPr>
            <a:spLocks noGrp="1"/>
          </p:cNvSpPr>
          <p:nvPr>
            <p:ph type="title" hasCustomPrompt="1"/>
          </p:nvPr>
        </p:nvSpPr>
        <p:spPr>
          <a:xfrm>
            <a:off x="288478" y="1785600"/>
            <a:ext cx="4403757" cy="3286800"/>
          </a:xfrm>
          <a:prstGeom prst="rect">
            <a:avLst/>
          </a:prstGeom>
        </p:spPr>
        <p:txBody>
          <a:bodyPr anchor="ctr">
            <a:noAutofit/>
          </a:bodyPr>
          <a:lstStyle>
            <a:lvl1pPr>
              <a:defRPr sz="4400" b="0">
                <a:solidFill>
                  <a:srgbClr val="FFFFFF"/>
                </a:solidFill>
                <a:latin typeface="+mj-lt"/>
                <a:ea typeface="+mj-ea"/>
                <a:cs typeface="+mj-cs"/>
                <a:sym typeface="+mj-lt"/>
              </a:defRPr>
            </a:lvl1pPr>
          </a:lstStyle>
          <a:p>
            <a:r>
              <a:rPr lang="en-US"/>
              <a:t>Click to add title</a:t>
            </a:r>
          </a:p>
        </p:txBody>
      </p:sp>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endParaRPr lang="en-US" dirty="0"/>
          </a:p>
        </p:txBody>
      </p:sp>
      <p:sp>
        <p:nvSpPr>
          <p:cNvPr id="16" name="TextBox 1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mn-lt"/>
            </a:endParaRPr>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ea typeface="+mn-ea"/>
                <a:cs typeface="+mn-cs"/>
                <a:sym typeface="+mn-lt"/>
              </a:rPr>
              <a:t>Copyright © 2021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Tree>
    <p:extLst>
      <p:ext uri="{BB962C8B-B14F-4D97-AF65-F5344CB8AC3E}">
        <p14:creationId xmlns:p14="http://schemas.microsoft.com/office/powerpoint/2010/main" val="17407150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Arrow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42193458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0" i="0" baseline="0" dirty="0">
              <a:solidFill>
                <a:srgbClr val="FFFFFF"/>
              </a:solidFill>
              <a:latin typeface="Calibri" panose="020F0502020204030204" pitchFamily="34" charset="0"/>
              <a:ea typeface="+mj-ea"/>
              <a:cs typeface="+mj-cs"/>
              <a:sym typeface="Calibri" panose="020F0502020204030204" pitchFamily="34" charset="0"/>
            </a:endParaRPr>
          </a:p>
        </p:txBody>
      </p:sp>
      <p:sp>
        <p:nvSpPr>
          <p:cNvPr id="8" name="Date Placeholder 7"/>
          <p:cNvSpPr>
            <a:spLocks noGrp="1"/>
          </p:cNvSpPr>
          <p:nvPr>
            <p:ph type="dt" sz="half" idx="16"/>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dirty="0"/>
          </a:p>
        </p:txBody>
      </p:sp>
      <p:sp>
        <p:nvSpPr>
          <p:cNvPr id="18"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ea typeface="+mn-ea"/>
                <a:cs typeface="+mn-cs"/>
                <a:sym typeface="+mn-lt"/>
              </a:rPr>
              <a:t>Copyright © 2021 by Boston Consulting Group.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mn-lt"/>
            </a:endParaRPr>
          </a:p>
        </p:txBody>
      </p:sp>
      <p:sp>
        <p:nvSpPr>
          <p:cNvPr id="14" name="Pentagon 8"/>
          <p:cNvSpPr/>
          <p:nvPr userDrawn="1"/>
        </p:nvSpPr>
        <p:spPr bwMode="white">
          <a:xfrm>
            <a:off x="0" y="0"/>
            <a:ext cx="6363546"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mn-lt"/>
              <a:ea typeface="+mn-ea"/>
              <a:cs typeface="+mn-cs"/>
              <a:sym typeface="+mn-lt"/>
            </a:endParaRPr>
          </a:p>
        </p:txBody>
      </p:sp>
      <p:pic>
        <p:nvPicPr>
          <p:cNvPr id="9" name="Picture 8"/>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
        <p:nvSpPr>
          <p:cNvPr id="13" name="Title 4"/>
          <p:cNvSpPr>
            <a:spLocks noGrp="1"/>
          </p:cNvSpPr>
          <p:nvPr>
            <p:ph type="title" hasCustomPrompt="1"/>
          </p:nvPr>
        </p:nvSpPr>
        <p:spPr>
          <a:xfrm>
            <a:off x="288478" y="622800"/>
            <a:ext cx="5015168" cy="431218"/>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3400" b="0" i="0" u="none" kern="1200" spc="0">
                <a:solidFill>
                  <a:schemeClr val="tx2">
                    <a:lumMod val="100000"/>
                  </a:schemeClr>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24582091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Green arrow half">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6353135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0" i="0" baseline="0" dirty="0">
              <a:solidFill>
                <a:srgbClr val="FFFFFF"/>
              </a:solidFill>
              <a:latin typeface="Calibri" panose="020F0502020204030204" pitchFamily="34" charset="0"/>
              <a:ea typeface="+mj-ea"/>
              <a:cs typeface="+mj-cs"/>
              <a:sym typeface="Calibri" panose="020F0502020204030204" pitchFamily="34" charset="0"/>
            </a:endParaRPr>
          </a:p>
        </p:txBody>
      </p:sp>
      <p:sp>
        <p:nvSpPr>
          <p:cNvPr id="14" name="Pentagon 8"/>
          <p:cNvSpPr/>
          <p:nvPr userDrawn="1"/>
        </p:nvSpPr>
        <p:spPr bwMode="white">
          <a:xfrm>
            <a:off x="0" y="0"/>
            <a:ext cx="6363546"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mn-lt"/>
              <a:ea typeface="+mn-ea"/>
              <a:cs typeface="+mn-cs"/>
              <a:sym typeface="+mn-lt"/>
            </a:endParaRPr>
          </a:p>
        </p:txBody>
      </p:sp>
      <p:sp>
        <p:nvSpPr>
          <p:cNvPr id="12"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endParaRPr lang="en-US" dirty="0"/>
          </a:p>
        </p:txBody>
      </p:sp>
      <p:sp>
        <p:nvSpPr>
          <p:cNvPr id="13" name="TextBox 12"/>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mn-lt"/>
            </a:endParaRPr>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ea typeface="+mn-ea"/>
                <a:cs typeface="+mn-cs"/>
                <a:sym typeface="+mn-lt"/>
              </a:rPr>
              <a:t>Copyright © 2021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
        <p:nvSpPr>
          <p:cNvPr id="21" name="Title 4"/>
          <p:cNvSpPr>
            <a:spLocks noGrp="1"/>
          </p:cNvSpPr>
          <p:nvPr>
            <p:ph type="title" hasCustomPrompt="1"/>
          </p:nvPr>
        </p:nvSpPr>
        <p:spPr>
          <a:xfrm>
            <a:off x="288478" y="583120"/>
            <a:ext cx="5015168" cy="470898"/>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3400" b="0" i="0" u="none" kern="1200" spc="0">
                <a:solidFill>
                  <a:schemeClr val="bg1"/>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33606112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Arrow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6195678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0" i="0" baseline="0" dirty="0">
              <a:solidFill>
                <a:srgbClr val="FFFFFF"/>
              </a:solidFill>
              <a:latin typeface="Calibri" panose="020F0502020204030204" pitchFamily="34" charset="0"/>
              <a:ea typeface="+mj-ea"/>
              <a:cs typeface="+mj-cs"/>
              <a:sym typeface="Calibri" panose="020F0502020204030204" pitchFamily="34" charset="0"/>
            </a:endParaRPr>
          </a:p>
        </p:txBody>
      </p:sp>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dirty="0">
              <a:solidFill>
                <a:schemeClr val="bg1"/>
              </a:solidFill>
              <a:latin typeface="+mn-lt"/>
              <a:ea typeface="+mn-ea"/>
              <a:cs typeface="+mn-cs"/>
              <a:sym typeface="+mn-lt"/>
            </a:endParaRPr>
          </a:p>
        </p:txBody>
      </p:sp>
      <p:sp>
        <p:nvSpPr>
          <p:cNvPr id="13" name="Date Placeholder 4"/>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dirty="0"/>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ea typeface="+mn-ea"/>
                <a:cs typeface="+mn-cs"/>
                <a:sym typeface="+mn-lt"/>
              </a:rPr>
              <a:t>Copyright © 2021 by Boston Consulting Group.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mn-lt"/>
            </a:endParaRPr>
          </a:p>
        </p:txBody>
      </p:sp>
      <p:pic>
        <p:nvPicPr>
          <p:cNvPr id="16" name="Picture 15"/>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
        <p:nvSpPr>
          <p:cNvPr id="10" name="Title 4"/>
          <p:cNvSpPr>
            <a:spLocks noGrp="1"/>
          </p:cNvSpPr>
          <p:nvPr>
            <p:ph type="title" hasCustomPrompt="1"/>
          </p:nvPr>
        </p:nvSpPr>
        <p:spPr>
          <a:xfrm>
            <a:off x="288478" y="622800"/>
            <a:ext cx="6598322" cy="431218"/>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3400" b="0" i="0" u="none" kern="1200" spc="0">
                <a:solidFill>
                  <a:schemeClr val="tx2">
                    <a:lumMod val="100000"/>
                  </a:schemeClr>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25624015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Green arrow two third">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4536294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0" i="0" baseline="0" dirty="0">
              <a:solidFill>
                <a:srgbClr val="FFFFFF"/>
              </a:solidFill>
              <a:latin typeface="Calibri" panose="020F0502020204030204" pitchFamily="34" charset="0"/>
              <a:ea typeface="+mj-ea"/>
              <a:cs typeface="+mj-cs"/>
              <a:sym typeface="Calibri" panose="020F0502020204030204" pitchFamily="34" charset="0"/>
            </a:endParaRPr>
          </a:p>
        </p:txBody>
      </p:sp>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100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dirty="0">
              <a:solidFill>
                <a:schemeClr val="bg1"/>
              </a:solidFill>
              <a:latin typeface="+mn-lt"/>
              <a:ea typeface="+mn-ea"/>
              <a:cs typeface="+mn-cs"/>
              <a:sym typeface="+mn-lt"/>
            </a:endParaRPr>
          </a:p>
        </p:txBody>
      </p:sp>
      <p:sp>
        <p:nvSpPr>
          <p:cNvPr id="17"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endParaRPr lang="en-US" dirty="0"/>
          </a:p>
        </p:txBody>
      </p:sp>
      <p:sp>
        <p:nvSpPr>
          <p:cNvPr id="18" name="TextBox 1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mn-lt"/>
            </a:endParaRPr>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ea typeface="+mn-ea"/>
                <a:cs typeface="+mn-cs"/>
                <a:sym typeface="+mn-lt"/>
              </a:rPr>
              <a:t>Copyright © 2021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
        <p:nvSpPr>
          <p:cNvPr id="14" name="Title 4"/>
          <p:cNvSpPr>
            <a:spLocks noGrp="1"/>
          </p:cNvSpPr>
          <p:nvPr>
            <p:ph type="title" hasCustomPrompt="1"/>
          </p:nvPr>
        </p:nvSpPr>
        <p:spPr>
          <a:xfrm>
            <a:off x="288478" y="583120"/>
            <a:ext cx="6598322" cy="470898"/>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3400" b="0" i="0" u="none" kern="1200" spc="0">
                <a:solidFill>
                  <a:schemeClr val="bg1"/>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20630955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Big statement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5" name="Object 4"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extBox 2"/>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mn-lt"/>
            </a:endParaRPr>
          </a:p>
        </p:txBody>
      </p:sp>
      <p:sp>
        <p:nvSpPr>
          <p:cNvPr id="4" name="Date Placeholder 3"/>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dirty="0"/>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ea typeface="+mn-ea"/>
                <a:cs typeface="+mn-cs"/>
                <a:sym typeface="+mn-lt"/>
              </a:rPr>
              <a:t>Copyright © 2021 by Boston Consulting Group. All rights reserved.</a:t>
            </a:r>
          </a:p>
        </p:txBody>
      </p:sp>
      <p:sp>
        <p:nvSpPr>
          <p:cNvPr id="8" name="Title 1"/>
          <p:cNvSpPr>
            <a:spLocks noGrp="1"/>
          </p:cNvSpPr>
          <p:nvPr>
            <p:ph type="title" hasCustomPrompt="1"/>
          </p:nvPr>
        </p:nvSpPr>
        <p:spPr>
          <a:xfrm>
            <a:off x="630000" y="3826333"/>
            <a:ext cx="10933200" cy="1606550"/>
          </a:xfr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j-ea"/>
                <a:cs typeface="+mj-cs"/>
                <a:sym typeface="+mj-lt"/>
              </a:defRPr>
            </a:lvl1pPr>
          </a:lstStyle>
          <a:p>
            <a:r>
              <a:rPr lang="en-US"/>
              <a:t>Click to add big statement text</a:t>
            </a:r>
          </a:p>
        </p:txBody>
      </p:sp>
    </p:spTree>
    <p:extLst>
      <p:ext uri="{BB962C8B-B14F-4D97-AF65-F5344CB8AC3E}">
        <p14:creationId xmlns:p14="http://schemas.microsoft.com/office/powerpoint/2010/main" val="34978939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ig statement icon">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4" name="Objec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dirty="0"/>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ea typeface="+mn-ea"/>
                <a:cs typeface="+mn-cs"/>
                <a:sym typeface="+mn-lt"/>
              </a:rPr>
              <a:t>Copyright © 2021 by Boston Consulting Group. All rights reserved.</a:t>
            </a:r>
          </a:p>
        </p:txBody>
      </p:sp>
      <p:sp>
        <p:nvSpPr>
          <p:cNvPr id="6" name="Rectangle 5"/>
          <p:cNvSpPr/>
          <p:nvPr userDrawn="1"/>
        </p:nvSpPr>
        <p:spPr bwMode="white">
          <a:xfrm>
            <a:off x="630000" y="625475"/>
            <a:ext cx="932688" cy="932688"/>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dirty="0">
              <a:solidFill>
                <a:schemeClr val="bg1"/>
              </a:solidFill>
              <a:latin typeface="+mn-lt"/>
              <a:ea typeface="+mn-ea"/>
              <a:cs typeface="+mn-cs"/>
              <a:sym typeface="+mn-lt"/>
            </a:endParaRPr>
          </a:p>
        </p:txBody>
      </p:sp>
      <p:sp>
        <p:nvSpPr>
          <p:cNvPr id="7" name="Title 1"/>
          <p:cNvSpPr>
            <a:spLocks noGrp="1"/>
          </p:cNvSpPr>
          <p:nvPr>
            <p:ph type="title" hasCustomPrompt="1"/>
          </p:nvPr>
        </p:nvSpPr>
        <p:spPr>
          <a:xfrm>
            <a:off x="630000" y="3826333"/>
            <a:ext cx="10933200" cy="1606550"/>
          </a:xfrm>
          <a:prstGeom prst="rect">
            <a:avLst/>
          </a:prstGeo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accent4"/>
                </a:solidFill>
                <a:latin typeface="+mj-lt"/>
                <a:ea typeface="+mj-ea"/>
                <a:cs typeface="+mj-cs"/>
                <a:sym typeface="+mj-lt"/>
              </a:defRPr>
            </a:lvl1pPr>
          </a:lstStyle>
          <a:p>
            <a:r>
              <a:rPr lang="en-US"/>
              <a:t>Click to add big statement text</a:t>
            </a:r>
          </a:p>
        </p:txBody>
      </p:sp>
    </p:spTree>
    <p:extLst>
      <p:ext uri="{BB962C8B-B14F-4D97-AF65-F5344CB8AC3E}">
        <p14:creationId xmlns:p14="http://schemas.microsoft.com/office/powerpoint/2010/main" val="3647691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tx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6" name="TextBox 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mn-lt"/>
            </a:endParaRPr>
          </a:p>
        </p:txBody>
      </p:sp>
      <p:pic>
        <p:nvPicPr>
          <p:cNvPr id="7" name="Picture 6"/>
          <p:cNvPicPr>
            <a:picLocks noChangeAspect="1"/>
          </p:cNvPicPr>
          <p:nvPr userDrawn="1"/>
        </p:nvPicPr>
        <p:blipFill rotWithShape="1">
          <a:blip r:embed="rId5">
            <a:extLst>
              <a:ext uri="{28A0092B-C50C-407E-A947-70E740481C1C}">
                <a14:useLocalDpi xmlns:a14="http://schemas.microsoft.com/office/drawing/2010/main" val="0"/>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accent2"/>
          </a:solidFill>
          <a:ln>
            <a:noFill/>
          </a:ln>
          <a:effectLst/>
        </p:spPr>
        <p:txBody>
          <a:bodyPr vert="horz" wrap="square" lIns="91440" tIns="45720" rIns="91440" bIns="45720" numCol="1" anchor="t" anchorCtr="0" compatLnSpc="1">
            <a:prstTxWarp prst="textNoShape">
              <a:avLst/>
            </a:prstTxWarp>
            <a:noAutofit/>
          </a:bodyPr>
          <a:lstStyle/>
          <a:p>
            <a:endParaRPr lang="en-US" dirty="0">
              <a:latin typeface="+mn-lt"/>
              <a:ea typeface="+mn-ea"/>
              <a:cs typeface="+mn-cs"/>
              <a:sym typeface="+mn-lt"/>
            </a:endParaRPr>
          </a:p>
        </p:txBody>
      </p:sp>
    </p:spTree>
    <p:extLst>
      <p:ext uri="{BB962C8B-B14F-4D97-AF65-F5344CB8AC3E}">
        <p14:creationId xmlns:p14="http://schemas.microsoft.com/office/powerpoint/2010/main" val="3489597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Special gray">
    <p:bg>
      <p:bgPr>
        <a:solidFill>
          <a:schemeClr val="tx1">
            <a:lumMod val="75000"/>
            <a:lumOff val="25000"/>
          </a:schemeClr>
        </a:soli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extLst>
              <p:ext uri="{D42A27DB-BD31-4B8C-83A1-F6EECF244321}">
                <p14:modId xmlns:p14="http://schemas.microsoft.com/office/powerpoint/2010/main" val="25524331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6" name="Object 5"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0" i="0" baseline="0" dirty="0">
              <a:solidFill>
                <a:srgbClr val="FFFFFF"/>
              </a:solidFill>
              <a:latin typeface="Calibri" panose="020F0502020204030204" pitchFamily="34" charset="0"/>
              <a:ea typeface="+mj-ea"/>
              <a:cs typeface="+mj-cs"/>
              <a:sym typeface="Calibri" panose="020F0502020204030204" pitchFamily="34" charset="0"/>
            </a:endParaRPr>
          </a:p>
        </p:txBody>
      </p:sp>
      <p:sp>
        <p:nvSpPr>
          <p:cNvPr id="5" name="TextBox 4"/>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mn-lt"/>
            </a:endParaRPr>
          </a:p>
        </p:txBody>
      </p:sp>
      <p:sp>
        <p:nvSpPr>
          <p:cNvPr id="2" name="Date Placeholder 1"/>
          <p:cNvSpPr>
            <a:spLocks noGrp="1"/>
          </p:cNvSpPr>
          <p:nvPr>
            <p:ph type="dt" sz="half" idx="14"/>
          </p:nvPr>
        </p:nvSpPr>
        <p:spPr bwMode="white">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dirty="0"/>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ea typeface="+mn-ea"/>
                <a:cs typeface="+mn-cs"/>
                <a:sym typeface="+mn-lt"/>
              </a:rPr>
              <a:t>Copyright © 2021 by Boston Consulting Group. All rights reserved.</a:t>
            </a:r>
          </a:p>
        </p:txBody>
      </p:sp>
      <p:sp>
        <p:nvSpPr>
          <p:cNvPr id="8" name="Title 4"/>
          <p:cNvSpPr>
            <a:spLocks noGrp="1"/>
          </p:cNvSpPr>
          <p:nvPr>
            <p:ph type="title" hasCustomPrompt="1"/>
          </p:nvPr>
        </p:nvSpPr>
        <p:spPr>
          <a:xfrm>
            <a:off x="288478" y="583120"/>
            <a:ext cx="11615045" cy="470898"/>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3400" b="0" i="0" u="none" kern="1200" spc="0">
                <a:solidFill>
                  <a:schemeClr val="bg1"/>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22764664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2"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Date Placeholder 4"/>
          <p:cNvSpPr>
            <a:spLocks noGrp="1"/>
          </p:cNvSpPr>
          <p:nvPr>
            <p:ph type="dt" sz="half" idx="12"/>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dirty="0"/>
          </a:p>
        </p:txBody>
      </p:sp>
      <p:sp>
        <p:nvSpPr>
          <p:cNvPr id="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38614793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chemeClr val="tx1"/>
        </a:solidFill>
        <a:effectLst/>
      </p:bgPr>
    </p:bg>
    <p:spTree>
      <p:nvGrpSpPr>
        <p:cNvPr id="1" name=""/>
        <p:cNvGrpSpPr/>
        <p:nvPr/>
      </p:nvGrpSpPr>
      <p:grpSpPr>
        <a:xfrm>
          <a:off x="0" y="0"/>
          <a:ext cx="0" cy="0"/>
          <a:chOff x="0" y="0"/>
          <a:chExt cx="0" cy="0"/>
        </a:xfrm>
      </p:grpSpPr>
      <p:sp>
        <p:nvSpPr>
          <p:cNvPr id="17" name="Rectangle 16"/>
          <p:cNvSpPr/>
          <p:nvPr userDrawn="1"/>
        </p:nvSpPr>
        <p:spPr bwMode="ltGray">
          <a:xfrm>
            <a:off x="0" y="5431074"/>
            <a:ext cx="12192000" cy="1426926"/>
          </a:xfrm>
          <a:prstGeom prst="rect">
            <a:avLst/>
          </a:prstGeom>
          <a:solidFill>
            <a:srgbClr val="0060A8"/>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8" name="Rectangle 17"/>
          <p:cNvSpPr/>
          <p:nvPr/>
        </p:nvSpPr>
        <p:spPr>
          <a:xfrm>
            <a:off x="3177" y="5352150"/>
            <a:ext cx="12188823" cy="87465"/>
          </a:xfrm>
          <a:prstGeom prst="rect">
            <a:avLst/>
          </a:prstGeom>
          <a:solidFill>
            <a:srgbClr val="20225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p:cNvSpPr>
            <a:spLocks noGrp="1"/>
          </p:cNvSpPr>
          <p:nvPr>
            <p:ph idx="1"/>
          </p:nvPr>
        </p:nvSpPr>
        <p:spPr>
          <a:xfrm>
            <a:off x="617498" y="443247"/>
            <a:ext cx="9613861" cy="3599316"/>
          </a:xfrm>
        </p:spPr>
        <p:txBody>
          <a:bodyPr/>
          <a:lstStyle>
            <a:lvl1pPr>
              <a:defRPr>
                <a:solidFill>
                  <a:srgbClr val="292929"/>
                </a:solidFill>
              </a:defRPr>
            </a:lvl1pPr>
            <a:lvl2pPr>
              <a:defRPr>
                <a:solidFill>
                  <a:srgbClr val="292929"/>
                </a:solidFill>
              </a:defRPr>
            </a:lvl2pPr>
            <a:lvl3pPr>
              <a:defRPr>
                <a:solidFill>
                  <a:srgbClr val="292929"/>
                </a:solidFill>
              </a:defRPr>
            </a:lvl3pPr>
            <a:lvl4pPr>
              <a:defRPr>
                <a:solidFill>
                  <a:srgbClr val="292929"/>
                </a:solidFill>
              </a:defRPr>
            </a:lvl4pPr>
            <a:lvl5pPr>
              <a:defRPr>
                <a:solidFill>
                  <a:srgbClr val="292929"/>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0810248" y="295122"/>
            <a:ext cx="1154151" cy="1090789"/>
          </a:xfrm>
        </p:spPr>
        <p:txBody>
          <a:bodyPr/>
          <a:lstStyle/>
          <a:p>
            <a:fld id="{6D22F896-40B5-4ADD-8801-0D06FADFA095}" type="slidenum">
              <a:rPr lang="en-US" dirty="0"/>
              <a:t>‹#›</a:t>
            </a:fld>
            <a:endParaRPr lang="en-US" dirty="0"/>
          </a:p>
        </p:txBody>
      </p:sp>
      <p:sp>
        <p:nvSpPr>
          <p:cNvPr id="11" name="Title 1">
            <a:extLst>
              <a:ext uri="{FF2B5EF4-FFF2-40B4-BE49-F238E27FC236}">
                <a16:creationId xmlns:a16="http://schemas.microsoft.com/office/drawing/2014/main" id="{A857CE49-A045-461D-9ECD-19935FEF09ED}"/>
              </a:ext>
            </a:extLst>
          </p:cNvPr>
          <p:cNvSpPr txBox="1">
            <a:spLocks/>
          </p:cNvSpPr>
          <p:nvPr userDrawn="1"/>
        </p:nvSpPr>
        <p:spPr>
          <a:xfrm>
            <a:off x="311398" y="5394594"/>
            <a:ext cx="9613861" cy="14634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endParaRPr lang="en-US" sz="2000" dirty="0"/>
          </a:p>
        </p:txBody>
      </p:sp>
      <p:sp>
        <p:nvSpPr>
          <p:cNvPr id="12" name="Title 1">
            <a:extLst>
              <a:ext uri="{FF2B5EF4-FFF2-40B4-BE49-F238E27FC236}">
                <a16:creationId xmlns:a16="http://schemas.microsoft.com/office/drawing/2014/main" id="{B5B84EDB-95B2-45CC-B507-2F55CD31B8EA}"/>
              </a:ext>
            </a:extLst>
          </p:cNvPr>
          <p:cNvSpPr txBox="1">
            <a:spLocks/>
          </p:cNvSpPr>
          <p:nvPr userDrawn="1"/>
        </p:nvSpPr>
        <p:spPr>
          <a:xfrm>
            <a:off x="311398" y="4715124"/>
            <a:ext cx="9613861" cy="6794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endParaRPr lang="en-US" sz="3600" dirty="0">
              <a:solidFill>
                <a:srgbClr val="0060A8"/>
              </a:solidFill>
            </a:endParaRPr>
          </a:p>
        </p:txBody>
      </p:sp>
      <p:sp>
        <p:nvSpPr>
          <p:cNvPr id="8" name="Rectangle 7">
            <a:extLst>
              <a:ext uri="{FF2B5EF4-FFF2-40B4-BE49-F238E27FC236}">
                <a16:creationId xmlns:a16="http://schemas.microsoft.com/office/drawing/2014/main" id="{1FB36784-505A-420F-AE3E-46E45F51B67E}"/>
              </a:ext>
            </a:extLst>
          </p:cNvPr>
          <p:cNvSpPr/>
          <p:nvPr userDrawn="1"/>
        </p:nvSpPr>
        <p:spPr>
          <a:xfrm>
            <a:off x="0" y="5497031"/>
            <a:ext cx="12192000" cy="531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1413751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Blank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TextBox 6"/>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mn-lt"/>
            </a:endParaRPr>
          </a:p>
        </p:txBody>
      </p:sp>
      <p:sp>
        <p:nvSpPr>
          <p:cNvPr id="2" name="Date Placeholder 1"/>
          <p:cNvSpPr>
            <a:spLocks noGrp="1"/>
          </p:cNvSpPr>
          <p:nvPr>
            <p:ph type="dt" sz="half" idx="12"/>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dirty="0"/>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41416739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Disclaimer">
    <p:bg>
      <p:bgPr>
        <a:solidFill>
          <a:schemeClr val="bg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Date Placeholder 1"/>
          <p:cNvSpPr>
            <a:spLocks noGrp="1"/>
          </p:cNvSpPr>
          <p:nvPr>
            <p:ph type="dt" sz="half" idx="10"/>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dirty="0"/>
          </a:p>
        </p:txBody>
      </p:sp>
      <p:sp>
        <p:nvSpPr>
          <p:cNvPr id="10"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14713416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En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25" name="Picture 24">
            <a:extLst>
              <a:ext uri="{FF2B5EF4-FFF2-40B4-BE49-F238E27FC236}">
                <a16:creationId xmlns:a16="http://schemas.microsoft.com/office/drawing/2014/main" id="{245211DD-9F9B-4E03-931C-F9A31D9B9F1D}"/>
              </a:ext>
            </a:extLst>
          </p:cNvPr>
          <p:cNvPicPr>
            <a:picLocks noChangeAspect="1"/>
          </p:cNvPicPr>
          <p:nvPr userDrawn="1"/>
        </p:nvPicPr>
        <p:blipFill rotWithShape="1">
          <a:blip r:embed="rId5">
            <a:duotone>
              <a:schemeClr val="accent4">
                <a:shade val="45000"/>
                <a:satMod val="135000"/>
              </a:schemeClr>
              <a:prstClr val="white"/>
            </a:duotone>
            <a:extLst>
              <a:ext uri="{28A0092B-C50C-407E-A947-70E740481C1C}">
                <a14:useLocalDpi xmlns:a14="http://schemas.microsoft.com/office/drawing/2010/main"/>
              </a:ext>
            </a:extLst>
          </a:blip>
          <a:srcRect l="-4629" r="-1"/>
          <a:stretch/>
        </p:blipFill>
        <p:spPr>
          <a:xfrm>
            <a:off x="-206828" y="128361"/>
            <a:ext cx="5817448" cy="5700254"/>
          </a:xfrm>
          <a:prstGeom prst="rect">
            <a:avLst/>
          </a:prstGeom>
        </p:spPr>
      </p:pic>
      <p:sp>
        <p:nvSpPr>
          <p:cNvPr id="26" name="Rectangle 25">
            <a:extLst>
              <a:ext uri="{FF2B5EF4-FFF2-40B4-BE49-F238E27FC236}">
                <a16:creationId xmlns:a16="http://schemas.microsoft.com/office/drawing/2014/main" id="{881B43F1-6827-47EF-9941-837D4BAC2F92}"/>
              </a:ext>
            </a:extLst>
          </p:cNvPr>
          <p:cNvSpPr/>
          <p:nvPr userDrawn="1"/>
        </p:nvSpPr>
        <p:spPr>
          <a:xfrm>
            <a:off x="228599" y="234095"/>
            <a:ext cx="5301343" cy="5315899"/>
          </a:xfrm>
          <a:prstGeom prst="rect">
            <a:avLst/>
          </a:prstGeom>
          <a:solidFill>
            <a:srgbClr val="FFFFFF">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6">
            <a:extLst>
              <a:ext uri="{FF2B5EF4-FFF2-40B4-BE49-F238E27FC236}">
                <a16:creationId xmlns:a16="http://schemas.microsoft.com/office/drawing/2014/main" id="{0AD75D50-CCB4-451E-A7A0-BB659993387C}"/>
              </a:ext>
            </a:extLst>
          </p:cNvPr>
          <p:cNvSpPr/>
          <p:nvPr userDrawn="1"/>
        </p:nvSpPr>
        <p:spPr>
          <a:xfrm flipH="1">
            <a:off x="3984172" y="0"/>
            <a:ext cx="8207828" cy="6865373"/>
          </a:xfrm>
          <a:custGeom>
            <a:avLst/>
            <a:gdLst>
              <a:gd name="connsiteX0" fmla="*/ 0 w 7297446"/>
              <a:gd name="connsiteY0" fmla="*/ 0 h 719091"/>
              <a:gd name="connsiteX1" fmla="*/ 7297446 w 7297446"/>
              <a:gd name="connsiteY1" fmla="*/ 0 h 719091"/>
              <a:gd name="connsiteX2" fmla="*/ 7297446 w 7297446"/>
              <a:gd name="connsiteY2" fmla="*/ 719091 h 719091"/>
              <a:gd name="connsiteX3" fmla="*/ 0 w 7297446"/>
              <a:gd name="connsiteY3" fmla="*/ 719091 h 719091"/>
              <a:gd name="connsiteX4" fmla="*/ 0 w 7297446"/>
              <a:gd name="connsiteY4" fmla="*/ 0 h 719091"/>
              <a:gd name="connsiteX0" fmla="*/ 0 w 7297446"/>
              <a:gd name="connsiteY0" fmla="*/ 0 h 719091"/>
              <a:gd name="connsiteX1" fmla="*/ 7297446 w 7297446"/>
              <a:gd name="connsiteY1" fmla="*/ 0 h 719091"/>
              <a:gd name="connsiteX2" fmla="*/ 6631621 w 7297446"/>
              <a:gd name="connsiteY2" fmla="*/ 719091 h 719091"/>
              <a:gd name="connsiteX3" fmla="*/ 0 w 7297446"/>
              <a:gd name="connsiteY3" fmla="*/ 719091 h 719091"/>
              <a:gd name="connsiteX4" fmla="*/ 0 w 7297446"/>
              <a:gd name="connsiteY4" fmla="*/ 0 h 719091"/>
              <a:gd name="connsiteX0" fmla="*/ 0 w 9314876"/>
              <a:gd name="connsiteY0" fmla="*/ 0 h 719091"/>
              <a:gd name="connsiteX1" fmla="*/ 7297446 w 9314876"/>
              <a:gd name="connsiteY1" fmla="*/ 0 h 719091"/>
              <a:gd name="connsiteX2" fmla="*/ 9314876 w 9314876"/>
              <a:gd name="connsiteY2" fmla="*/ 719091 h 719091"/>
              <a:gd name="connsiteX3" fmla="*/ 0 w 9314876"/>
              <a:gd name="connsiteY3" fmla="*/ 719091 h 719091"/>
              <a:gd name="connsiteX4" fmla="*/ 0 w 9314876"/>
              <a:gd name="connsiteY4" fmla="*/ 0 h 719091"/>
              <a:gd name="connsiteX0" fmla="*/ 0 w 9314876"/>
              <a:gd name="connsiteY0" fmla="*/ 0 h 719091"/>
              <a:gd name="connsiteX1" fmla="*/ 5780280 w 9314876"/>
              <a:gd name="connsiteY1" fmla="*/ 0 h 719091"/>
              <a:gd name="connsiteX2" fmla="*/ 9314876 w 9314876"/>
              <a:gd name="connsiteY2" fmla="*/ 719091 h 719091"/>
              <a:gd name="connsiteX3" fmla="*/ 0 w 9314876"/>
              <a:gd name="connsiteY3" fmla="*/ 719091 h 719091"/>
              <a:gd name="connsiteX4" fmla="*/ 0 w 9314876"/>
              <a:gd name="connsiteY4" fmla="*/ 0 h 719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4876" h="719091">
                <a:moveTo>
                  <a:pt x="0" y="0"/>
                </a:moveTo>
                <a:lnTo>
                  <a:pt x="5780280" y="0"/>
                </a:lnTo>
                <a:lnTo>
                  <a:pt x="9314876" y="719091"/>
                </a:lnTo>
                <a:lnTo>
                  <a:pt x="0" y="719091"/>
                </a:lnTo>
                <a:lnTo>
                  <a:pt x="0" y="0"/>
                </a:lnTo>
                <a:close/>
              </a:path>
            </a:pathLst>
          </a:custGeom>
          <a:solidFill>
            <a:srgbClr val="051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8" name="Straight Connector 27">
            <a:extLst>
              <a:ext uri="{FF2B5EF4-FFF2-40B4-BE49-F238E27FC236}">
                <a16:creationId xmlns:a16="http://schemas.microsoft.com/office/drawing/2014/main" id="{7DC743B9-7336-400E-BA85-32B4625CB3B1}"/>
              </a:ext>
            </a:extLst>
          </p:cNvPr>
          <p:cNvCxnSpPr>
            <a:cxnSpLocks/>
          </p:cNvCxnSpPr>
          <p:nvPr userDrawn="1"/>
        </p:nvCxnSpPr>
        <p:spPr>
          <a:xfrm flipH="1">
            <a:off x="3984172" y="-348343"/>
            <a:ext cx="3352799" cy="7500257"/>
          </a:xfrm>
          <a:prstGeom prst="line">
            <a:avLst/>
          </a:prstGeom>
          <a:ln w="38100">
            <a:solidFill>
              <a:srgbClr val="EDAE1D"/>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CE03D2A-75EA-4556-8607-5684B6FCB788}"/>
              </a:ext>
            </a:extLst>
          </p:cNvPr>
          <p:cNvCxnSpPr>
            <a:cxnSpLocks/>
          </p:cNvCxnSpPr>
          <p:nvPr userDrawn="1"/>
        </p:nvCxnSpPr>
        <p:spPr>
          <a:xfrm flipH="1">
            <a:off x="4105024" y="-321129"/>
            <a:ext cx="3352799" cy="7500257"/>
          </a:xfrm>
          <a:prstGeom prst="line">
            <a:avLst/>
          </a:prstGeom>
          <a:ln w="19050">
            <a:solidFill>
              <a:srgbClr val="EDAE1D"/>
            </a:solidFill>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5442CF41-30A6-4F2C-94AC-57500F56FA9B}"/>
              </a:ext>
            </a:extLst>
          </p:cNvPr>
          <p:cNvGrpSpPr/>
          <p:nvPr userDrawn="1"/>
        </p:nvGrpSpPr>
        <p:grpSpPr>
          <a:xfrm rot="6853713">
            <a:off x="205697" y="6574956"/>
            <a:ext cx="8544665" cy="97898"/>
            <a:chOff x="3724275" y="1070092"/>
            <a:chExt cx="8544665" cy="97898"/>
          </a:xfrm>
        </p:grpSpPr>
        <p:cxnSp>
          <p:nvCxnSpPr>
            <p:cNvPr id="31" name="Straight Connector 30">
              <a:extLst>
                <a:ext uri="{FF2B5EF4-FFF2-40B4-BE49-F238E27FC236}">
                  <a16:creationId xmlns:a16="http://schemas.microsoft.com/office/drawing/2014/main" id="{3113059E-30D8-4E91-87A3-26AC29ED3EBD}"/>
                </a:ext>
              </a:extLst>
            </p:cNvPr>
            <p:cNvCxnSpPr/>
            <p:nvPr/>
          </p:nvCxnSpPr>
          <p:spPr>
            <a:xfrm>
              <a:off x="4500979" y="1118586"/>
              <a:ext cx="7767961" cy="0"/>
            </a:xfrm>
            <a:prstGeom prst="line">
              <a:avLst/>
            </a:prstGeom>
            <a:ln w="12700"/>
          </p:spPr>
          <p:style>
            <a:lnRef idx="1">
              <a:schemeClr val="accent4"/>
            </a:lnRef>
            <a:fillRef idx="0">
              <a:schemeClr val="accent4"/>
            </a:fillRef>
            <a:effectRef idx="0">
              <a:schemeClr val="accent4"/>
            </a:effectRef>
            <a:fontRef idx="minor">
              <a:schemeClr val="tx1"/>
            </a:fontRef>
          </p:style>
        </p:cxnSp>
        <p:sp>
          <p:nvSpPr>
            <p:cNvPr id="32" name="Rectangle 11">
              <a:extLst>
                <a:ext uri="{FF2B5EF4-FFF2-40B4-BE49-F238E27FC236}">
                  <a16:creationId xmlns:a16="http://schemas.microsoft.com/office/drawing/2014/main" id="{78A9BC07-FEBC-458C-AA5E-6238D3DC31AF}"/>
                </a:ext>
              </a:extLst>
            </p:cNvPr>
            <p:cNvSpPr/>
            <p:nvPr/>
          </p:nvSpPr>
          <p:spPr>
            <a:xfrm>
              <a:off x="4117181" y="1070092"/>
              <a:ext cx="343489" cy="96987"/>
            </a:xfrm>
            <a:custGeom>
              <a:avLst/>
              <a:gdLst>
                <a:gd name="connsiteX0" fmla="*/ 0 w 328474"/>
                <a:gd name="connsiteY0" fmla="*/ 0 h 115400"/>
                <a:gd name="connsiteX1" fmla="*/ 328474 w 328474"/>
                <a:gd name="connsiteY1" fmla="*/ 0 h 115400"/>
                <a:gd name="connsiteX2" fmla="*/ 328474 w 328474"/>
                <a:gd name="connsiteY2" fmla="*/ 115400 h 115400"/>
                <a:gd name="connsiteX3" fmla="*/ 0 w 328474"/>
                <a:gd name="connsiteY3" fmla="*/ 115400 h 115400"/>
                <a:gd name="connsiteX4" fmla="*/ 0 w 328474"/>
                <a:gd name="connsiteY4" fmla="*/ 0 h 115400"/>
                <a:gd name="connsiteX0" fmla="*/ 0 w 351549"/>
                <a:gd name="connsiteY0" fmla="*/ 0 h 115400"/>
                <a:gd name="connsiteX1" fmla="*/ 328474 w 351549"/>
                <a:gd name="connsiteY1" fmla="*/ 0 h 115400"/>
                <a:gd name="connsiteX2" fmla="*/ 351549 w 351549"/>
                <a:gd name="connsiteY2" fmla="*/ 56723 h 115400"/>
                <a:gd name="connsiteX3" fmla="*/ 328474 w 351549"/>
                <a:gd name="connsiteY3" fmla="*/ 115400 h 115400"/>
                <a:gd name="connsiteX4" fmla="*/ 0 w 351549"/>
                <a:gd name="connsiteY4" fmla="*/ 115400 h 115400"/>
                <a:gd name="connsiteX5" fmla="*/ 0 w 35154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0 w 40869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699" h="115400">
                  <a:moveTo>
                    <a:pt x="0" y="0"/>
                  </a:moveTo>
                  <a:lnTo>
                    <a:pt x="328474" y="0"/>
                  </a:lnTo>
                  <a:cubicBezTo>
                    <a:pt x="347110" y="14394"/>
                    <a:pt x="388175" y="47300"/>
                    <a:pt x="408699" y="62166"/>
                  </a:cubicBezTo>
                  <a:lnTo>
                    <a:pt x="328474" y="115400"/>
                  </a:lnTo>
                  <a:lnTo>
                    <a:pt x="0" y="115400"/>
                  </a:lnTo>
                  <a:cubicBezTo>
                    <a:pt x="32428" y="93820"/>
                    <a:pt x="67009" y="71297"/>
                    <a:pt x="97549" y="54909"/>
                  </a:cubicBezTo>
                  <a:lnTo>
                    <a:pt x="0" y="0"/>
                  </a:lnTo>
                  <a:close/>
                </a:path>
              </a:pathLst>
            </a:custGeom>
            <a:solidFill>
              <a:srgbClr val="EDAE1D"/>
            </a:solidFill>
            <a:ln>
              <a:solidFill>
                <a:srgbClr val="EDAE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3" name="Straight Arrow Connector 32">
              <a:extLst>
                <a:ext uri="{FF2B5EF4-FFF2-40B4-BE49-F238E27FC236}">
                  <a16:creationId xmlns:a16="http://schemas.microsoft.com/office/drawing/2014/main" id="{7A5832DE-830D-4AA1-864D-A7D9E8C5AC94}"/>
                </a:ext>
              </a:extLst>
            </p:cNvPr>
            <p:cNvCxnSpPr/>
            <p:nvPr/>
          </p:nvCxnSpPr>
          <p:spPr>
            <a:xfrm flipH="1">
              <a:off x="3724275" y="1070092"/>
              <a:ext cx="342900"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2BB54D2B-836D-435C-A643-B70CC4B7A7D4}"/>
                </a:ext>
              </a:extLst>
            </p:cNvPr>
            <p:cNvCxnSpPr/>
            <p:nvPr/>
          </p:nvCxnSpPr>
          <p:spPr>
            <a:xfrm flipH="1">
              <a:off x="3774281" y="1122066"/>
              <a:ext cx="342900"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0951AB87-165C-43EC-865E-5762F4082717}"/>
                </a:ext>
              </a:extLst>
            </p:cNvPr>
            <p:cNvCxnSpPr/>
            <p:nvPr/>
          </p:nvCxnSpPr>
          <p:spPr>
            <a:xfrm flipH="1">
              <a:off x="3724275" y="1167990"/>
              <a:ext cx="342900"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39" name="Text Placeholder 5"/>
          <p:cNvSpPr>
            <a:spLocks noGrp="1"/>
          </p:cNvSpPr>
          <p:nvPr>
            <p:ph type="body" sz="quarter" idx="10" hasCustomPrompt="1"/>
          </p:nvPr>
        </p:nvSpPr>
        <p:spPr>
          <a:xfrm>
            <a:off x="6136274" y="2928606"/>
            <a:ext cx="5827128" cy="502702"/>
          </a:xfrm>
        </p:spPr>
        <p:txBody>
          <a:bodyPr lIns="91440" tIns="45720" rIns="91440" bIns="45720"/>
          <a:lstStyle>
            <a:lvl1pPr algn="ctr">
              <a:lnSpc>
                <a:spcPct val="100000"/>
              </a:lnSpc>
              <a:buFontTx/>
              <a:buNone/>
              <a:defRPr sz="3200" b="0">
                <a:solidFill>
                  <a:schemeClr val="bg1"/>
                </a:solidFill>
                <a:latin typeface="Cambria" panose="02040503050406030204" pitchFamily="18" charset="0"/>
                <a:ea typeface="Cambria" panose="02040503050406030204" pitchFamily="18" charset="0"/>
              </a:defRPr>
            </a:lvl1pPr>
          </a:lstStyle>
          <a:p>
            <a:pPr lvl="0"/>
            <a:r>
              <a:rPr lang="en-US"/>
              <a:t>Questions or Discussion?</a:t>
            </a:r>
          </a:p>
        </p:txBody>
      </p:sp>
    </p:spTree>
    <p:extLst>
      <p:ext uri="{BB962C8B-B14F-4D97-AF65-F5344CB8AC3E}">
        <p14:creationId xmlns:p14="http://schemas.microsoft.com/office/powerpoint/2010/main" val="461214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Layout gu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grpSp>
        <p:nvGrpSpPr>
          <p:cNvPr id="49" name="Group 48"/>
          <p:cNvGrpSpPr/>
          <p:nvPr userDrawn="1"/>
        </p:nvGrpSpPr>
        <p:grpSpPr>
          <a:xfrm>
            <a:off x="-600" y="-1"/>
            <a:ext cx="12193800" cy="6858001"/>
            <a:chOff x="-600" y="-1"/>
            <a:chExt cx="12193800" cy="6858001"/>
          </a:xfrm>
        </p:grpSpPr>
        <p:sp>
          <p:nvSpPr>
            <p:cNvPr id="50"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latin typeface="+mn-lt"/>
                <a:ea typeface="+mn-ea"/>
                <a:cs typeface="+mn-cs"/>
                <a:sym typeface="+mn-lt"/>
              </a:endParaRPr>
            </a:p>
          </p:txBody>
        </p:sp>
        <p:grpSp>
          <p:nvGrpSpPr>
            <p:cNvPr id="51" name="Baselines / anchors"/>
            <p:cNvGrpSpPr/>
            <p:nvPr userDrawn="1"/>
          </p:nvGrpSpPr>
          <p:grpSpPr>
            <a:xfrm>
              <a:off x="-600" y="622800"/>
              <a:ext cx="12193200" cy="5536800"/>
              <a:chOff x="12623800" y="622800"/>
              <a:chExt cx="11176000" cy="5536800"/>
            </a:xfrm>
          </p:grpSpPr>
          <p:cxnSp>
            <p:nvCxnSpPr>
              <p:cNvPr id="77" name="Straight Connector 76"/>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52" name="Gutter space"/>
            <p:cNvGrpSpPr/>
            <p:nvPr userDrawn="1"/>
          </p:nvGrpSpPr>
          <p:grpSpPr>
            <a:xfrm>
              <a:off x="1277000" y="623550"/>
              <a:ext cx="9638000" cy="5537047"/>
              <a:chOff x="1277000" y="623550"/>
              <a:chExt cx="9638000" cy="5537047"/>
            </a:xfrm>
          </p:grpSpPr>
          <p:sp>
            <p:nvSpPr>
              <p:cNvPr id="66"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a typeface="+mn-ea"/>
                  <a:cs typeface="+mn-cs"/>
                  <a:sym typeface="+mn-lt"/>
                </a:endParaRPr>
              </a:p>
            </p:txBody>
          </p:sp>
          <p:sp>
            <p:nvSpPr>
              <p:cNvPr id="67"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a typeface="+mn-ea"/>
                  <a:cs typeface="+mn-cs"/>
                  <a:sym typeface="+mn-lt"/>
                </a:endParaRPr>
              </a:p>
            </p:txBody>
          </p:sp>
          <p:sp>
            <p:nvSpPr>
              <p:cNvPr id="68"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a typeface="+mn-ea"/>
                  <a:cs typeface="+mn-cs"/>
                  <a:sym typeface="+mn-lt"/>
                </a:endParaRPr>
              </a:p>
            </p:txBody>
          </p:sp>
          <p:sp>
            <p:nvSpPr>
              <p:cNvPr id="69"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a typeface="+mn-ea"/>
                  <a:cs typeface="+mn-cs"/>
                  <a:sym typeface="+mn-lt"/>
                </a:endParaRPr>
              </a:p>
            </p:txBody>
          </p:sp>
          <p:sp>
            <p:nvSpPr>
              <p:cNvPr id="70"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a typeface="+mn-ea"/>
                  <a:cs typeface="+mn-cs"/>
                  <a:sym typeface="+mn-lt"/>
                </a:endParaRPr>
              </a:p>
            </p:txBody>
          </p:sp>
          <p:sp>
            <p:nvSpPr>
              <p:cNvPr id="71"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a typeface="+mn-ea"/>
                  <a:cs typeface="+mn-cs"/>
                  <a:sym typeface="+mn-lt"/>
                </a:endParaRPr>
              </a:p>
            </p:txBody>
          </p:sp>
          <p:sp>
            <p:nvSpPr>
              <p:cNvPr id="72"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a typeface="+mn-ea"/>
                  <a:cs typeface="+mn-cs"/>
                  <a:sym typeface="+mn-lt"/>
                </a:endParaRPr>
              </a:p>
            </p:txBody>
          </p:sp>
          <p:sp>
            <p:nvSpPr>
              <p:cNvPr id="73"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a typeface="+mn-ea"/>
                  <a:cs typeface="+mn-cs"/>
                  <a:sym typeface="+mn-lt"/>
                </a:endParaRPr>
              </a:p>
            </p:txBody>
          </p:sp>
          <p:sp>
            <p:nvSpPr>
              <p:cNvPr id="74"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a typeface="+mn-ea"/>
                  <a:cs typeface="+mn-cs"/>
                  <a:sym typeface="+mn-lt"/>
                </a:endParaRPr>
              </a:p>
            </p:txBody>
          </p:sp>
          <p:sp>
            <p:nvSpPr>
              <p:cNvPr id="75"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a typeface="+mn-ea"/>
                  <a:cs typeface="+mn-cs"/>
                  <a:sym typeface="+mn-lt"/>
                </a:endParaRPr>
              </a:p>
            </p:txBody>
          </p:sp>
          <p:sp>
            <p:nvSpPr>
              <p:cNvPr id="76"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a typeface="+mn-ea"/>
                  <a:cs typeface="+mn-cs"/>
                  <a:sym typeface="+mn-lt"/>
                </a:endParaRPr>
              </a:p>
            </p:txBody>
          </p:sp>
        </p:grpSp>
        <p:sp>
          <p:nvSpPr>
            <p:cNvPr id="53"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75757"/>
                </a:solidFill>
                <a:effectLst/>
                <a:uLnTx/>
                <a:uFillTx/>
                <a:latin typeface="+mn-lt"/>
                <a:ea typeface="+mn-ea"/>
                <a:cs typeface="+mn-cs"/>
                <a:sym typeface="+mn-lt"/>
              </a:endParaRPr>
            </a:p>
          </p:txBody>
        </p:sp>
        <p:sp>
          <p:nvSpPr>
            <p:cNvPr id="54"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a typeface="+mn-ea"/>
                <a:cs typeface="+mn-cs"/>
                <a:sym typeface="+mn-lt"/>
              </a:endParaRPr>
            </a:p>
          </p:txBody>
        </p:sp>
        <p:sp>
          <p:nvSpPr>
            <p:cNvPr id="57"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a typeface="+mn-ea"/>
                <a:cs typeface="+mn-cs"/>
                <a:sym typeface="+mn-lt"/>
              </a:endParaRPr>
            </a:p>
          </p:txBody>
        </p:sp>
        <p:grpSp>
          <p:nvGrpSpPr>
            <p:cNvPr id="58" name="Five column measure"/>
            <p:cNvGrpSpPr/>
            <p:nvPr userDrawn="1"/>
          </p:nvGrpSpPr>
          <p:grpSpPr>
            <a:xfrm>
              <a:off x="629400" y="5975122"/>
              <a:ext cx="10933200" cy="79536"/>
              <a:chOff x="629400" y="5975122"/>
              <a:chExt cx="10933200" cy="79536"/>
            </a:xfrm>
          </p:grpSpPr>
          <p:sp>
            <p:nvSpPr>
              <p:cNvPr id="61"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a typeface="+mn-ea"/>
                  <a:cs typeface="+mn-cs"/>
                  <a:sym typeface="+mn-lt"/>
                </a:endParaRPr>
              </a:p>
            </p:txBody>
          </p:sp>
          <p:sp>
            <p:nvSpPr>
              <p:cNvPr id="62"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a typeface="+mn-ea"/>
                  <a:cs typeface="+mn-cs"/>
                  <a:sym typeface="+mn-lt"/>
                </a:endParaRPr>
              </a:p>
            </p:txBody>
          </p:sp>
          <p:sp>
            <p:nvSpPr>
              <p:cNvPr id="63"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a typeface="+mn-ea"/>
                  <a:cs typeface="+mn-cs"/>
                  <a:sym typeface="+mn-lt"/>
                </a:endParaRPr>
              </a:p>
            </p:txBody>
          </p:sp>
          <p:sp>
            <p:nvSpPr>
              <p:cNvPr id="64"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a typeface="+mn-ea"/>
                  <a:cs typeface="+mn-cs"/>
                  <a:sym typeface="+mn-lt"/>
                </a:endParaRPr>
              </a:p>
            </p:txBody>
          </p:sp>
          <p:sp>
            <p:nvSpPr>
              <p:cNvPr id="65"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a typeface="+mn-ea"/>
                  <a:cs typeface="+mn-cs"/>
                  <a:sym typeface="+mn-lt"/>
                </a:endParaRPr>
              </a:p>
            </p:txBody>
          </p:sp>
        </p:grpSp>
        <p:sp>
          <p:nvSpPr>
            <p:cNvPr id="59"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schemeClr val="bg1"/>
                </a:solidFill>
                <a:latin typeface="+mn-lt"/>
                <a:ea typeface="+mn-ea"/>
                <a:cs typeface="+mn-cs"/>
                <a:sym typeface="+mn-lt"/>
              </a:endParaRPr>
            </a:p>
          </p:txBody>
        </p:sp>
        <p:sp>
          <p:nvSpPr>
            <p:cNvPr id="60" name="Footnote example"/>
            <p:cNvSpPr txBox="1"/>
            <p:nvPr/>
          </p:nvSpPr>
          <p:spPr>
            <a:xfrm>
              <a:off x="630000" y="6144442"/>
              <a:ext cx="9030914" cy="415498"/>
            </a:xfrm>
            <a:prstGeom prst="rect">
              <a:avLst/>
            </a:prstGeom>
            <a:noFill/>
          </p:spPr>
          <p:txBody>
            <a:bodyPr wrap="square" lIns="0" tIns="0" rIns="0" bIns="0" rtlCol="0" anchor="b">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lumMod val="50000"/>
                    </a:schemeClr>
                  </a:solidFill>
                  <a:effectLst/>
                  <a:uLnTx/>
                  <a:uFillTx/>
                  <a:latin typeface="+mn-lt"/>
                  <a:ea typeface="+mn-ea"/>
                  <a:cs typeface="+mn-cs"/>
                  <a:sym typeface="+mn-lt"/>
                </a:rPr>
                <a:t>1. </a:t>
              </a:r>
              <a:r>
                <a:rPr kumimoji="0" lang="en-US" sz="1000" b="0" i="0" u="none" strike="noStrike" kern="1200" cap="none" spc="0" normalizeH="0" baseline="0" noProof="0" dirty="0" err="1">
                  <a:ln>
                    <a:noFill/>
                  </a:ln>
                  <a:solidFill>
                    <a:schemeClr val="bg1">
                      <a:lumMod val="50000"/>
                    </a:schemeClr>
                  </a:solidFill>
                  <a:effectLst/>
                  <a:uLnTx/>
                  <a:uFillTx/>
                  <a:latin typeface="+mn-lt"/>
                  <a:ea typeface="+mn-ea"/>
                  <a:cs typeface="+mn-cs"/>
                  <a:sym typeface="+mn-lt"/>
                </a:rPr>
                <a:t>xxxx</a:t>
              </a:r>
              <a:r>
                <a:rPr kumimoji="0" lang="en-US" sz="1000" b="0" i="0" u="none" strike="noStrike" kern="1200" cap="none" spc="0" normalizeH="0" baseline="0" noProof="0" dirty="0">
                  <a:ln>
                    <a:noFill/>
                  </a:ln>
                  <a:solidFill>
                    <a:schemeClr val="bg1">
                      <a:lumMod val="50000"/>
                    </a:schemeClr>
                  </a:solidFill>
                  <a:effectLst/>
                  <a:uLnTx/>
                  <a:uFillTx/>
                  <a:latin typeface="+mn-lt"/>
                  <a:ea typeface="+mn-ea"/>
                  <a:cs typeface="+mn-cs"/>
                  <a:sym typeface="+mn-lt"/>
                </a:rPr>
                <a:t>  2. </a:t>
              </a:r>
              <a:r>
                <a:rPr kumimoji="0" lang="en-US" sz="1000" b="0" i="0" u="none" strike="noStrike" kern="1200" cap="none" spc="0" normalizeH="0" baseline="0" noProof="0" dirty="0" err="1">
                  <a:ln>
                    <a:noFill/>
                  </a:ln>
                  <a:solidFill>
                    <a:schemeClr val="bg1">
                      <a:lumMod val="50000"/>
                    </a:schemeClr>
                  </a:solidFill>
                  <a:effectLst/>
                  <a:uLnTx/>
                  <a:uFillTx/>
                  <a:latin typeface="+mn-lt"/>
                  <a:ea typeface="+mn-ea"/>
                  <a:cs typeface="+mn-cs"/>
                  <a:sym typeface="+mn-lt"/>
                </a:rPr>
                <a:t>xxxx</a:t>
              </a:r>
              <a:r>
                <a:rPr kumimoji="0" lang="en-US" sz="1000" b="0" i="0" u="none" strike="noStrike" kern="1200" cap="none" spc="0" normalizeH="0" baseline="0" noProof="0" dirty="0">
                  <a:ln>
                    <a:noFill/>
                  </a:ln>
                  <a:solidFill>
                    <a:schemeClr val="bg1">
                      <a:lumMod val="50000"/>
                    </a:schemeClr>
                  </a:solidFill>
                  <a:effectLst/>
                  <a:uLnTx/>
                  <a:uFillTx/>
                  <a:latin typeface="+mn-lt"/>
                  <a:ea typeface="+mn-ea"/>
                  <a:cs typeface="+mn-cs"/>
                  <a:sym typeface="+mn-lt"/>
                </a:rPr>
                <a:t>  3. List footnotes in numerical order. Footnote numbers are not bracketed. Use 10pt font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lumMod val="50000"/>
                    </a:schemeClr>
                  </a:solidFill>
                  <a:effectLst/>
                  <a:uLnTx/>
                  <a:uFillTx/>
                  <a:latin typeface="+mn-lt"/>
                  <a:ea typeface="+mn-ea"/>
                  <a:cs typeface="+mn-cs"/>
                  <a:sym typeface="+mn-lt"/>
                </a:rPr>
                <a:t>Note: Do not put a period at the end of the note or the source</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lumMod val="50000"/>
                    </a:schemeClr>
                  </a:solidFill>
                  <a:effectLst/>
                  <a:uLnTx/>
                  <a:uFillTx/>
                  <a:latin typeface="+mn-lt"/>
                  <a:ea typeface="+mn-ea"/>
                  <a:cs typeface="+mn-cs"/>
                  <a:sym typeface="+mn-lt"/>
                </a:rPr>
                <a:t>Source: Include a source for every chart that you use. Separate sources with a semicolon; BCG-related sources go at the end</a:t>
              </a:r>
            </a:p>
          </p:txBody>
        </p:sp>
      </p:grpSp>
      <p:sp>
        <p:nvSpPr>
          <p:cNvPr id="2" name="Date Placeholder 1"/>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5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11697750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D. 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0336149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0" name="Picture 9">
            <a:extLst>
              <a:ext uri="{FF2B5EF4-FFF2-40B4-BE49-F238E27FC236}">
                <a16:creationId xmlns:a16="http://schemas.microsoft.com/office/drawing/2014/main" id="{245211DD-9F9B-4E03-931C-F9A31D9B9F1D}"/>
              </a:ext>
            </a:extLst>
          </p:cNvPr>
          <p:cNvPicPr>
            <a:picLocks noChangeAspect="1"/>
          </p:cNvPicPr>
          <p:nvPr userDrawn="1"/>
        </p:nvPicPr>
        <p:blipFill rotWithShape="1">
          <a:blip r:embed="rId5">
            <a:duotone>
              <a:schemeClr val="accent4">
                <a:shade val="45000"/>
                <a:satMod val="135000"/>
              </a:schemeClr>
              <a:prstClr val="white"/>
            </a:duotone>
            <a:extLst>
              <a:ext uri="{28A0092B-C50C-407E-A947-70E740481C1C}">
                <a14:useLocalDpi xmlns:a14="http://schemas.microsoft.com/office/drawing/2010/main"/>
              </a:ext>
            </a:extLst>
          </a:blip>
          <a:srcRect l="-4629" r="-1"/>
          <a:stretch/>
        </p:blipFill>
        <p:spPr>
          <a:xfrm>
            <a:off x="-206828" y="128361"/>
            <a:ext cx="5817448" cy="5700254"/>
          </a:xfrm>
          <a:prstGeom prst="rect">
            <a:avLst/>
          </a:prstGeom>
        </p:spPr>
      </p:pic>
      <p:sp>
        <p:nvSpPr>
          <p:cNvPr id="11" name="Rectangle 10">
            <a:extLst>
              <a:ext uri="{FF2B5EF4-FFF2-40B4-BE49-F238E27FC236}">
                <a16:creationId xmlns:a16="http://schemas.microsoft.com/office/drawing/2014/main" id="{881B43F1-6827-47EF-9941-837D4BAC2F92}"/>
              </a:ext>
            </a:extLst>
          </p:cNvPr>
          <p:cNvSpPr/>
          <p:nvPr userDrawn="1"/>
        </p:nvSpPr>
        <p:spPr>
          <a:xfrm>
            <a:off x="228599" y="234095"/>
            <a:ext cx="5301343" cy="5315899"/>
          </a:xfrm>
          <a:prstGeom prst="rect">
            <a:avLst/>
          </a:prstGeom>
          <a:solidFill>
            <a:srgbClr val="FFFFFF">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6">
            <a:extLst>
              <a:ext uri="{FF2B5EF4-FFF2-40B4-BE49-F238E27FC236}">
                <a16:creationId xmlns:a16="http://schemas.microsoft.com/office/drawing/2014/main" id="{0AD75D50-CCB4-451E-A7A0-BB659993387C}"/>
              </a:ext>
            </a:extLst>
          </p:cNvPr>
          <p:cNvSpPr/>
          <p:nvPr userDrawn="1"/>
        </p:nvSpPr>
        <p:spPr>
          <a:xfrm flipH="1">
            <a:off x="3984172" y="0"/>
            <a:ext cx="8207828" cy="6865373"/>
          </a:xfrm>
          <a:custGeom>
            <a:avLst/>
            <a:gdLst>
              <a:gd name="connsiteX0" fmla="*/ 0 w 7297446"/>
              <a:gd name="connsiteY0" fmla="*/ 0 h 719091"/>
              <a:gd name="connsiteX1" fmla="*/ 7297446 w 7297446"/>
              <a:gd name="connsiteY1" fmla="*/ 0 h 719091"/>
              <a:gd name="connsiteX2" fmla="*/ 7297446 w 7297446"/>
              <a:gd name="connsiteY2" fmla="*/ 719091 h 719091"/>
              <a:gd name="connsiteX3" fmla="*/ 0 w 7297446"/>
              <a:gd name="connsiteY3" fmla="*/ 719091 h 719091"/>
              <a:gd name="connsiteX4" fmla="*/ 0 w 7297446"/>
              <a:gd name="connsiteY4" fmla="*/ 0 h 719091"/>
              <a:gd name="connsiteX0" fmla="*/ 0 w 7297446"/>
              <a:gd name="connsiteY0" fmla="*/ 0 h 719091"/>
              <a:gd name="connsiteX1" fmla="*/ 7297446 w 7297446"/>
              <a:gd name="connsiteY1" fmla="*/ 0 h 719091"/>
              <a:gd name="connsiteX2" fmla="*/ 6631621 w 7297446"/>
              <a:gd name="connsiteY2" fmla="*/ 719091 h 719091"/>
              <a:gd name="connsiteX3" fmla="*/ 0 w 7297446"/>
              <a:gd name="connsiteY3" fmla="*/ 719091 h 719091"/>
              <a:gd name="connsiteX4" fmla="*/ 0 w 7297446"/>
              <a:gd name="connsiteY4" fmla="*/ 0 h 719091"/>
              <a:gd name="connsiteX0" fmla="*/ 0 w 9314876"/>
              <a:gd name="connsiteY0" fmla="*/ 0 h 719091"/>
              <a:gd name="connsiteX1" fmla="*/ 7297446 w 9314876"/>
              <a:gd name="connsiteY1" fmla="*/ 0 h 719091"/>
              <a:gd name="connsiteX2" fmla="*/ 9314876 w 9314876"/>
              <a:gd name="connsiteY2" fmla="*/ 719091 h 719091"/>
              <a:gd name="connsiteX3" fmla="*/ 0 w 9314876"/>
              <a:gd name="connsiteY3" fmla="*/ 719091 h 719091"/>
              <a:gd name="connsiteX4" fmla="*/ 0 w 9314876"/>
              <a:gd name="connsiteY4" fmla="*/ 0 h 719091"/>
              <a:gd name="connsiteX0" fmla="*/ 0 w 9314876"/>
              <a:gd name="connsiteY0" fmla="*/ 0 h 719091"/>
              <a:gd name="connsiteX1" fmla="*/ 5780280 w 9314876"/>
              <a:gd name="connsiteY1" fmla="*/ 0 h 719091"/>
              <a:gd name="connsiteX2" fmla="*/ 9314876 w 9314876"/>
              <a:gd name="connsiteY2" fmla="*/ 719091 h 719091"/>
              <a:gd name="connsiteX3" fmla="*/ 0 w 9314876"/>
              <a:gd name="connsiteY3" fmla="*/ 719091 h 719091"/>
              <a:gd name="connsiteX4" fmla="*/ 0 w 9314876"/>
              <a:gd name="connsiteY4" fmla="*/ 0 h 719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4876" h="719091">
                <a:moveTo>
                  <a:pt x="0" y="0"/>
                </a:moveTo>
                <a:lnTo>
                  <a:pt x="5780280" y="0"/>
                </a:lnTo>
                <a:lnTo>
                  <a:pt x="9314876" y="719091"/>
                </a:lnTo>
                <a:lnTo>
                  <a:pt x="0" y="719091"/>
                </a:lnTo>
                <a:lnTo>
                  <a:pt x="0" y="0"/>
                </a:lnTo>
                <a:close/>
              </a:path>
            </a:pathLst>
          </a:custGeom>
          <a:solidFill>
            <a:srgbClr val="051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7DC743B9-7336-400E-BA85-32B4625CB3B1}"/>
              </a:ext>
            </a:extLst>
          </p:cNvPr>
          <p:cNvCxnSpPr>
            <a:cxnSpLocks/>
          </p:cNvCxnSpPr>
          <p:nvPr userDrawn="1"/>
        </p:nvCxnSpPr>
        <p:spPr>
          <a:xfrm flipH="1">
            <a:off x="3984172" y="-348343"/>
            <a:ext cx="3352799" cy="7500257"/>
          </a:xfrm>
          <a:prstGeom prst="line">
            <a:avLst/>
          </a:prstGeom>
          <a:ln w="38100">
            <a:solidFill>
              <a:srgbClr val="EDAE1D"/>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CE03D2A-75EA-4556-8607-5684B6FCB788}"/>
              </a:ext>
            </a:extLst>
          </p:cNvPr>
          <p:cNvCxnSpPr>
            <a:cxnSpLocks/>
          </p:cNvCxnSpPr>
          <p:nvPr userDrawn="1"/>
        </p:nvCxnSpPr>
        <p:spPr>
          <a:xfrm flipH="1">
            <a:off x="4105024" y="-321129"/>
            <a:ext cx="3352799" cy="7500257"/>
          </a:xfrm>
          <a:prstGeom prst="line">
            <a:avLst/>
          </a:prstGeom>
          <a:ln w="19050">
            <a:solidFill>
              <a:srgbClr val="EDAE1D"/>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5442CF41-30A6-4F2C-94AC-57500F56FA9B}"/>
              </a:ext>
            </a:extLst>
          </p:cNvPr>
          <p:cNvGrpSpPr/>
          <p:nvPr userDrawn="1"/>
        </p:nvGrpSpPr>
        <p:grpSpPr>
          <a:xfrm rot="6853713">
            <a:off x="205697" y="6574956"/>
            <a:ext cx="8544665" cy="97898"/>
            <a:chOff x="3724275" y="1070092"/>
            <a:chExt cx="8544665" cy="97898"/>
          </a:xfrm>
        </p:grpSpPr>
        <p:cxnSp>
          <p:nvCxnSpPr>
            <p:cNvPr id="16" name="Straight Connector 15">
              <a:extLst>
                <a:ext uri="{FF2B5EF4-FFF2-40B4-BE49-F238E27FC236}">
                  <a16:creationId xmlns:a16="http://schemas.microsoft.com/office/drawing/2014/main" id="{3113059E-30D8-4E91-87A3-26AC29ED3EBD}"/>
                </a:ext>
              </a:extLst>
            </p:cNvPr>
            <p:cNvCxnSpPr/>
            <p:nvPr/>
          </p:nvCxnSpPr>
          <p:spPr>
            <a:xfrm>
              <a:off x="4500979" y="1118586"/>
              <a:ext cx="7767961" cy="0"/>
            </a:xfrm>
            <a:prstGeom prst="line">
              <a:avLst/>
            </a:prstGeom>
            <a:ln w="12700"/>
          </p:spPr>
          <p:style>
            <a:lnRef idx="1">
              <a:schemeClr val="accent4"/>
            </a:lnRef>
            <a:fillRef idx="0">
              <a:schemeClr val="accent4"/>
            </a:fillRef>
            <a:effectRef idx="0">
              <a:schemeClr val="accent4"/>
            </a:effectRef>
            <a:fontRef idx="minor">
              <a:schemeClr val="tx1"/>
            </a:fontRef>
          </p:style>
        </p:cxnSp>
        <p:sp>
          <p:nvSpPr>
            <p:cNvPr id="17" name="Rectangle 11">
              <a:extLst>
                <a:ext uri="{FF2B5EF4-FFF2-40B4-BE49-F238E27FC236}">
                  <a16:creationId xmlns:a16="http://schemas.microsoft.com/office/drawing/2014/main" id="{78A9BC07-FEBC-458C-AA5E-6238D3DC31AF}"/>
                </a:ext>
              </a:extLst>
            </p:cNvPr>
            <p:cNvSpPr/>
            <p:nvPr/>
          </p:nvSpPr>
          <p:spPr>
            <a:xfrm>
              <a:off x="4117181" y="1070092"/>
              <a:ext cx="343489" cy="96987"/>
            </a:xfrm>
            <a:custGeom>
              <a:avLst/>
              <a:gdLst>
                <a:gd name="connsiteX0" fmla="*/ 0 w 328474"/>
                <a:gd name="connsiteY0" fmla="*/ 0 h 115400"/>
                <a:gd name="connsiteX1" fmla="*/ 328474 w 328474"/>
                <a:gd name="connsiteY1" fmla="*/ 0 h 115400"/>
                <a:gd name="connsiteX2" fmla="*/ 328474 w 328474"/>
                <a:gd name="connsiteY2" fmla="*/ 115400 h 115400"/>
                <a:gd name="connsiteX3" fmla="*/ 0 w 328474"/>
                <a:gd name="connsiteY3" fmla="*/ 115400 h 115400"/>
                <a:gd name="connsiteX4" fmla="*/ 0 w 328474"/>
                <a:gd name="connsiteY4" fmla="*/ 0 h 115400"/>
                <a:gd name="connsiteX0" fmla="*/ 0 w 351549"/>
                <a:gd name="connsiteY0" fmla="*/ 0 h 115400"/>
                <a:gd name="connsiteX1" fmla="*/ 328474 w 351549"/>
                <a:gd name="connsiteY1" fmla="*/ 0 h 115400"/>
                <a:gd name="connsiteX2" fmla="*/ 351549 w 351549"/>
                <a:gd name="connsiteY2" fmla="*/ 56723 h 115400"/>
                <a:gd name="connsiteX3" fmla="*/ 328474 w 351549"/>
                <a:gd name="connsiteY3" fmla="*/ 115400 h 115400"/>
                <a:gd name="connsiteX4" fmla="*/ 0 w 351549"/>
                <a:gd name="connsiteY4" fmla="*/ 115400 h 115400"/>
                <a:gd name="connsiteX5" fmla="*/ 0 w 35154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0 w 40869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699" h="115400">
                  <a:moveTo>
                    <a:pt x="0" y="0"/>
                  </a:moveTo>
                  <a:lnTo>
                    <a:pt x="328474" y="0"/>
                  </a:lnTo>
                  <a:cubicBezTo>
                    <a:pt x="347110" y="14394"/>
                    <a:pt x="388175" y="47300"/>
                    <a:pt x="408699" y="62166"/>
                  </a:cubicBezTo>
                  <a:lnTo>
                    <a:pt x="328474" y="115400"/>
                  </a:lnTo>
                  <a:lnTo>
                    <a:pt x="0" y="115400"/>
                  </a:lnTo>
                  <a:cubicBezTo>
                    <a:pt x="32428" y="93820"/>
                    <a:pt x="67009" y="71297"/>
                    <a:pt x="97549" y="54909"/>
                  </a:cubicBezTo>
                  <a:lnTo>
                    <a:pt x="0" y="0"/>
                  </a:lnTo>
                  <a:close/>
                </a:path>
              </a:pathLst>
            </a:custGeom>
            <a:solidFill>
              <a:srgbClr val="EDAE1D"/>
            </a:solidFill>
            <a:ln>
              <a:solidFill>
                <a:srgbClr val="EDAE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a:extLst>
                <a:ext uri="{FF2B5EF4-FFF2-40B4-BE49-F238E27FC236}">
                  <a16:creationId xmlns:a16="http://schemas.microsoft.com/office/drawing/2014/main" id="{7A5832DE-830D-4AA1-864D-A7D9E8C5AC94}"/>
                </a:ext>
              </a:extLst>
            </p:cNvPr>
            <p:cNvCxnSpPr/>
            <p:nvPr/>
          </p:nvCxnSpPr>
          <p:spPr>
            <a:xfrm flipH="1">
              <a:off x="3724275" y="1070092"/>
              <a:ext cx="342900"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2BB54D2B-836D-435C-A643-B70CC4B7A7D4}"/>
                </a:ext>
              </a:extLst>
            </p:cNvPr>
            <p:cNvCxnSpPr/>
            <p:nvPr/>
          </p:nvCxnSpPr>
          <p:spPr>
            <a:xfrm flipH="1">
              <a:off x="3774281" y="1122066"/>
              <a:ext cx="342900"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0951AB87-165C-43EC-865E-5762F4082717}"/>
                </a:ext>
              </a:extLst>
            </p:cNvPr>
            <p:cNvCxnSpPr/>
            <p:nvPr/>
          </p:nvCxnSpPr>
          <p:spPr>
            <a:xfrm flipH="1">
              <a:off x="3724275" y="1167990"/>
              <a:ext cx="342900"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21" name="Text Placeholder 5"/>
          <p:cNvSpPr>
            <a:spLocks noGrp="1"/>
          </p:cNvSpPr>
          <p:nvPr>
            <p:ph type="body" sz="quarter" idx="10" hasCustomPrompt="1"/>
          </p:nvPr>
        </p:nvSpPr>
        <p:spPr>
          <a:xfrm>
            <a:off x="6136274" y="2928606"/>
            <a:ext cx="5827128" cy="502702"/>
          </a:xfrm>
        </p:spPr>
        <p:txBody>
          <a:bodyPr lIns="91440" tIns="45720" rIns="91440" bIns="45720"/>
          <a:lstStyle>
            <a:lvl1pPr algn="ctr">
              <a:lnSpc>
                <a:spcPct val="100000"/>
              </a:lnSpc>
              <a:buFontTx/>
              <a:buNone/>
              <a:defRPr sz="3200" b="1">
                <a:solidFill>
                  <a:schemeClr val="accent3"/>
                </a:solidFill>
                <a:latin typeface="Cambria" panose="02040503050406030204" pitchFamily="18" charset="0"/>
                <a:ea typeface="Cambria" panose="02040503050406030204" pitchFamily="18" charset="0"/>
              </a:defRPr>
            </a:lvl1pPr>
          </a:lstStyle>
          <a:p>
            <a:pPr lvl="0"/>
            <a:r>
              <a:rPr lang="en-US"/>
              <a:t>Title</a:t>
            </a:r>
          </a:p>
        </p:txBody>
      </p:sp>
      <p:sp>
        <p:nvSpPr>
          <p:cNvPr id="22" name="Text Placeholder 5"/>
          <p:cNvSpPr>
            <a:spLocks noGrp="1"/>
          </p:cNvSpPr>
          <p:nvPr>
            <p:ph type="body" sz="quarter" idx="11" hasCustomPrompt="1"/>
          </p:nvPr>
        </p:nvSpPr>
        <p:spPr>
          <a:xfrm>
            <a:off x="6136274" y="3470657"/>
            <a:ext cx="5827128" cy="502702"/>
          </a:xfrm>
        </p:spPr>
        <p:txBody>
          <a:bodyPr lIns="91440" tIns="45720" rIns="91440" bIns="45720"/>
          <a:lstStyle>
            <a:lvl1pPr algn="ctr">
              <a:lnSpc>
                <a:spcPct val="100000"/>
              </a:lnSpc>
              <a:buFontTx/>
              <a:buNone/>
              <a:defRPr sz="3200" b="1">
                <a:solidFill>
                  <a:schemeClr val="bg1"/>
                </a:solidFill>
                <a:latin typeface="Cambria" panose="02040503050406030204" pitchFamily="18" charset="0"/>
                <a:ea typeface="Cambria" panose="02040503050406030204" pitchFamily="18" charset="0"/>
              </a:defRPr>
            </a:lvl1pPr>
          </a:lstStyle>
          <a:p>
            <a:pPr lvl="0"/>
            <a:r>
              <a:rPr lang="en-US"/>
              <a:t>Subtitle</a:t>
            </a:r>
          </a:p>
        </p:txBody>
      </p:sp>
      <p:sp>
        <p:nvSpPr>
          <p:cNvPr id="23" name="Text Placeholder 5"/>
          <p:cNvSpPr>
            <a:spLocks noGrp="1"/>
          </p:cNvSpPr>
          <p:nvPr>
            <p:ph type="body" sz="quarter" idx="12" hasCustomPrompt="1"/>
          </p:nvPr>
        </p:nvSpPr>
        <p:spPr>
          <a:xfrm>
            <a:off x="6136274" y="4012707"/>
            <a:ext cx="5827128" cy="424004"/>
          </a:xfrm>
        </p:spPr>
        <p:txBody>
          <a:bodyPr lIns="91440" tIns="45720" rIns="91440" bIns="45720"/>
          <a:lstStyle>
            <a:lvl1pPr algn="ctr">
              <a:lnSpc>
                <a:spcPct val="100000"/>
              </a:lnSpc>
              <a:buFontTx/>
              <a:buNone/>
              <a:defRPr sz="2800" b="1">
                <a:solidFill>
                  <a:schemeClr val="accent3"/>
                </a:solidFill>
                <a:latin typeface="Cambria" panose="02040503050406030204" pitchFamily="18" charset="0"/>
                <a:ea typeface="Cambria" panose="02040503050406030204" pitchFamily="18" charset="0"/>
              </a:defRPr>
            </a:lvl1pPr>
          </a:lstStyle>
          <a:p>
            <a:pPr lvl="0"/>
            <a:r>
              <a:rPr lang="en-US"/>
              <a:t>Date</a:t>
            </a:r>
          </a:p>
        </p:txBody>
      </p:sp>
    </p:spTree>
    <p:extLst>
      <p:ext uri="{BB962C8B-B14F-4D97-AF65-F5344CB8AC3E}">
        <p14:creationId xmlns:p14="http://schemas.microsoft.com/office/powerpoint/2010/main" val="27752528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D. Title Only">
    <p:spTree>
      <p:nvGrpSpPr>
        <p:cNvPr id="1" name=""/>
        <p:cNvGrpSpPr/>
        <p:nvPr/>
      </p:nvGrpSpPr>
      <p:grpSpPr>
        <a:xfrm>
          <a:off x="0" y="0"/>
          <a:ext cx="0" cy="0"/>
          <a:chOff x="0" y="0"/>
          <a:chExt cx="0" cy="0"/>
        </a:xfrm>
      </p:grpSpPr>
      <p:graphicFrame>
        <p:nvGraphicFramePr>
          <p:cNvPr id="29" name="Object 28" hidden="1"/>
          <p:cNvGraphicFramePr>
            <a:graphicFrameLocks noChangeAspect="1"/>
          </p:cNvGraphicFramePr>
          <p:nvPr userDrawn="1">
            <p:custDataLst>
              <p:tags r:id="rId1"/>
            </p:custDataLst>
            <p:extLst>
              <p:ext uri="{D42A27DB-BD31-4B8C-83A1-F6EECF244321}">
                <p14:modId xmlns:p14="http://schemas.microsoft.com/office/powerpoint/2010/main" val="39783324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29" name="Object 28"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57" name="Date Placeholder 56"/>
          <p:cNvSpPr>
            <a:spLocks noGrp="1"/>
          </p:cNvSpPr>
          <p:nvPr>
            <p:ph type="dt" sz="half" idx="14"/>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9" name="Title 4"/>
          <p:cNvSpPr>
            <a:spLocks noGrp="1"/>
          </p:cNvSpPr>
          <p:nvPr>
            <p:ph type="title" hasCustomPrompt="1"/>
          </p:nvPr>
        </p:nvSpPr>
        <p:spPr>
          <a:xfrm>
            <a:off x="288478" y="721619"/>
            <a:ext cx="11615045" cy="332399"/>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2400" b="0" i="0" u="none" kern="1200" spc="0">
                <a:solidFill>
                  <a:schemeClr val="tx2"/>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18101469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D. Title and Text">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extLst>
              <p:ext uri="{D42A27DB-BD31-4B8C-83A1-F6EECF244321}">
                <p14:modId xmlns:p14="http://schemas.microsoft.com/office/powerpoint/2010/main" val="1422129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5" name="Object 4"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Text Placeholder 5">
            <a:extLst>
              <a:ext uri="{FF2B5EF4-FFF2-40B4-BE49-F238E27FC236}">
                <a16:creationId xmlns:a16="http://schemas.microsoft.com/office/drawing/2014/main" id="{FAD1DA01-0E73-44DE-A132-B4FF1E70A315}"/>
              </a:ext>
            </a:extLst>
          </p:cNvPr>
          <p:cNvSpPr>
            <a:spLocks noGrp="1"/>
          </p:cNvSpPr>
          <p:nvPr>
            <p:ph type="body" sz="quarter" idx="10"/>
          </p:nvPr>
        </p:nvSpPr>
        <p:spPr>
          <a:xfrm>
            <a:off x="288478" y="2085628"/>
            <a:ext cx="11615045" cy="4072976"/>
          </a:xfrm>
        </p:spPr>
        <p:txBody>
          <a:bodyPr/>
          <a:lstStyle>
            <a:lvl1pPr>
              <a:lnSpc>
                <a:spcPct val="100000"/>
              </a:lnSpc>
              <a:spcBef>
                <a:spcPts val="0"/>
              </a:spcBef>
              <a:spcAft>
                <a:spcPts val="0"/>
              </a:spcAft>
              <a:defRPr>
                <a:latin typeface="+mn-lt"/>
                <a:ea typeface="+mn-ea"/>
                <a:cs typeface="+mn-cs"/>
                <a:sym typeface="+mn-lt"/>
              </a:defRPr>
            </a:lvl1pPr>
            <a:lvl2pPr>
              <a:lnSpc>
                <a:spcPct val="100000"/>
              </a:lnSpc>
              <a:spcBef>
                <a:spcPts val="0"/>
              </a:spcBef>
              <a:spcAft>
                <a:spcPts val="0"/>
              </a:spcAft>
              <a:defRPr>
                <a:latin typeface="+mn-lt"/>
                <a:ea typeface="+mn-ea"/>
                <a:cs typeface="+mn-cs"/>
                <a:sym typeface="+mn-lt"/>
              </a:defRPr>
            </a:lvl2pPr>
            <a:lvl3pPr>
              <a:lnSpc>
                <a:spcPct val="100000"/>
              </a:lnSpc>
              <a:spcBef>
                <a:spcPts val="0"/>
              </a:spcBef>
              <a:spcAft>
                <a:spcPts val="0"/>
              </a:spcAft>
              <a:defRPr>
                <a:latin typeface="+mn-lt"/>
                <a:ea typeface="+mn-ea"/>
                <a:cs typeface="+mn-cs"/>
                <a:sym typeface="+mn-lt"/>
              </a:defRPr>
            </a:lvl3pPr>
            <a:lvl4pPr>
              <a:lnSpc>
                <a:spcPct val="100000"/>
              </a:lnSpc>
              <a:spcBef>
                <a:spcPts val="0"/>
              </a:spcBef>
              <a:spcAft>
                <a:spcPts val="0"/>
              </a:spcAft>
              <a:defRPr>
                <a:latin typeface="+mn-lt"/>
                <a:ea typeface="+mn-ea"/>
                <a:cs typeface="+mn-cs"/>
                <a:sym typeface="+mn-lt"/>
              </a:defRPr>
            </a:lvl4pPr>
            <a:lvl5pPr>
              <a:lnSpc>
                <a:spcPct val="100000"/>
              </a:lnSpc>
              <a:spcBef>
                <a:spcPts val="0"/>
              </a:spcBef>
              <a:spcAft>
                <a:spcPts val="0"/>
              </a:spcAft>
              <a:defRPr>
                <a:latin typeface="+mn-lt"/>
                <a:ea typeface="+mn-ea"/>
                <a:cs typeface="+mn-cs"/>
                <a:sym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7" name="Title 4"/>
          <p:cNvSpPr>
            <a:spLocks noGrp="1"/>
          </p:cNvSpPr>
          <p:nvPr>
            <p:ph type="title" hasCustomPrompt="1"/>
          </p:nvPr>
        </p:nvSpPr>
        <p:spPr>
          <a:xfrm>
            <a:off x="288478" y="721619"/>
            <a:ext cx="11615045" cy="332399"/>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2400" b="0" i="0" u="none" kern="1200" spc="0">
                <a:solidFill>
                  <a:schemeClr val="tx2"/>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16529460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D. Gray slice heading">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1646968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4" name="Date Placeholder 3"/>
          <p:cNvSpPr>
            <a:spLocks noGrp="1"/>
          </p:cNvSpPr>
          <p:nvPr>
            <p:ph type="dt" sz="half" idx="14"/>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7" name="Rectangle 6"/>
          <p:cNvSpPr/>
          <p:nvPr userDrawn="1"/>
        </p:nvSpPr>
        <p:spPr bwMode="white">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8" name="Subtitle 2"/>
          <p:cNvSpPr>
            <a:spLocks noGrp="1"/>
          </p:cNvSpPr>
          <p:nvPr>
            <p:ph type="subTitle" idx="13" hasCustomPrompt="1"/>
          </p:nvPr>
        </p:nvSpPr>
        <p:spPr>
          <a:xfrm>
            <a:off x="288478" y="2158987"/>
            <a:ext cx="4085522" cy="541687"/>
          </a:xfrm>
          <a:prstGeom prst="rect">
            <a:avLst/>
          </a:prstGeom>
        </p:spPr>
        <p:txBody>
          <a:bodyPr>
            <a:noAutofit/>
          </a:bodyPr>
          <a:lstStyle>
            <a:lvl1pPr marL="0" indent="0" algn="l">
              <a:buNone/>
              <a:defRPr sz="1600">
                <a:solidFill>
                  <a:schemeClr val="tx2"/>
                </a:solidFill>
                <a:latin typeface="+mn-lt"/>
                <a:ea typeface="+mn-ea"/>
                <a:cs typeface="+mn-cs"/>
                <a:sym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9" name="Title 4"/>
          <p:cNvSpPr>
            <a:spLocks noGrp="1"/>
          </p:cNvSpPr>
          <p:nvPr>
            <p:ph type="title" hasCustomPrompt="1"/>
          </p:nvPr>
        </p:nvSpPr>
        <p:spPr>
          <a:xfrm>
            <a:off x="288478" y="1227048"/>
            <a:ext cx="4085522" cy="664797"/>
          </a:xfrm>
        </p:spPr>
        <p:txBody>
          <a:bodyPr anchor="t">
            <a:noAutofit/>
          </a:bodyPr>
          <a:lstStyle>
            <a:lvl1pPr>
              <a:defRPr sz="2400">
                <a:solidFill>
                  <a:schemeClr val="tx2"/>
                </a:solidFill>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10372982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D. Section header box">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Date Placeholder 8"/>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1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8" name="Title 1"/>
          <p:cNvSpPr>
            <a:spLocks noGrp="1"/>
          </p:cNvSpPr>
          <p:nvPr>
            <p:ph type="title" hasCustomPrompt="1"/>
          </p:nvPr>
        </p:nvSpPr>
        <p:spPr bwMode="blackWhite">
          <a:xfrm>
            <a:off x="1284742" y="2668041"/>
            <a:ext cx="9620491" cy="3201026"/>
          </a:xfrm>
          <a:prstGeom prst="rect">
            <a:avLst/>
          </a:prstGeom>
          <a:ln w="9525">
            <a:noFill/>
          </a:ln>
          <a:extLst>
            <a:ext uri="{91240B29-F687-4F45-9708-019B960494DF}">
              <a14:hiddenLine xmlns:a14="http://schemas.microsoft.com/office/drawing/2010/main" w="9525">
                <a:solidFill>
                  <a:schemeClr val="bg1"/>
                </a:solidFill>
              </a14:hiddenLine>
            </a:ext>
          </a:extLst>
        </p:spPr>
        <p:txBody>
          <a:bodyPr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tx2"/>
                </a:solidFill>
                <a:latin typeface="+mj-lt"/>
                <a:ea typeface="+mj-ea"/>
                <a:cs typeface="+mj-cs"/>
                <a:sym typeface="+mj-lt"/>
              </a:defRPr>
            </a:lvl1pPr>
          </a:lstStyle>
          <a:p>
            <a:r>
              <a:rPr lang="en-US"/>
              <a:t>Click to add section title</a:t>
            </a:r>
          </a:p>
        </p:txBody>
      </p:sp>
      <p:sp>
        <p:nvSpPr>
          <p:cNvPr id="11" name="Rectangle 10"/>
          <p:cNvSpPr/>
          <p:nvPr userDrawn="1"/>
        </p:nvSpPr>
        <p:spPr bwMode="white">
          <a:xfrm>
            <a:off x="1280693" y="1424081"/>
            <a:ext cx="951721" cy="951721"/>
          </a:xfrm>
          <a:prstGeom prst="rect">
            <a:avLst/>
          </a:prstGeom>
          <a:noFill/>
          <a:ln>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Tree>
    <p:extLst>
      <p:ext uri="{BB962C8B-B14F-4D97-AF65-F5344CB8AC3E}">
        <p14:creationId xmlns:p14="http://schemas.microsoft.com/office/powerpoint/2010/main" val="25561562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D. Section header line">
    <p:bg bwMode="blackWhite">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Date Placeholder 8"/>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7" name="Title 1"/>
          <p:cNvSpPr>
            <a:spLocks noGrp="1"/>
          </p:cNvSpPr>
          <p:nvPr>
            <p:ph type="title" hasCustomPrompt="1"/>
          </p:nvPr>
        </p:nvSpPr>
        <p:spPr bwMode="blackWhite">
          <a:xfrm>
            <a:off x="630000" y="3826800"/>
            <a:ext cx="10936800" cy="2041200"/>
          </a:xfrm>
        </p:spPr>
        <p:txBody>
          <a:bodyPr anchor="t">
            <a:noAutofit/>
          </a:bodyPr>
          <a:lstStyle>
            <a:lvl1pPr>
              <a:defRPr sz="5400">
                <a:solidFill>
                  <a:schemeClr val="tx2"/>
                </a:solidFill>
                <a:latin typeface="+mj-lt"/>
                <a:ea typeface="+mj-ea"/>
                <a:cs typeface="+mj-cs"/>
                <a:sym typeface="+mj-lt"/>
              </a:defRPr>
            </a:lvl1pPr>
          </a:lstStyle>
          <a:p>
            <a:r>
              <a:rPr lang="en-US"/>
              <a:t>Click to add section title</a:t>
            </a:r>
          </a:p>
        </p:txBody>
      </p:sp>
      <p:cxnSp>
        <p:nvCxnSpPr>
          <p:cNvPr id="10" name="Straight Connector 9"/>
          <p:cNvCxnSpPr/>
          <p:nvPr userDrawn="1"/>
        </p:nvCxnSpPr>
        <p:spPr bwMode="white">
          <a:xfrm>
            <a:off x="630000" y="3680016"/>
            <a:ext cx="11558587" cy="0"/>
          </a:xfrm>
          <a:prstGeom prst="line">
            <a:avLst/>
          </a:prstGeom>
          <a:ln w="19050" cmpd="sng">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2272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tx1"/>
        </a:solidFill>
        <a:effectLst/>
      </p:bgPr>
    </p:bg>
    <p:spTree>
      <p:nvGrpSpPr>
        <p:cNvPr id="1" name=""/>
        <p:cNvGrpSpPr/>
        <p:nvPr/>
      </p:nvGrpSpPr>
      <p:grpSpPr>
        <a:xfrm>
          <a:off x="0" y="0"/>
          <a:ext cx="0" cy="0"/>
          <a:chOff x="0" y="0"/>
          <a:chExt cx="0" cy="0"/>
        </a:xfrm>
      </p:grpSpPr>
      <p:sp>
        <p:nvSpPr>
          <p:cNvPr id="17" name="Rectangle 16"/>
          <p:cNvSpPr/>
          <p:nvPr userDrawn="1"/>
        </p:nvSpPr>
        <p:spPr bwMode="ltGray">
          <a:xfrm>
            <a:off x="-1" y="0"/>
            <a:ext cx="4284921" cy="6858000"/>
          </a:xfrm>
          <a:prstGeom prst="rect">
            <a:avLst/>
          </a:prstGeom>
          <a:solidFill>
            <a:srgbClr val="0060A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rot="5400000">
            <a:off x="878388" y="3385268"/>
            <a:ext cx="6857999" cy="87465"/>
          </a:xfrm>
          <a:prstGeom prst="rect">
            <a:avLst/>
          </a:prstGeom>
          <a:solidFill>
            <a:srgbClr val="20225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p:cNvSpPr>
            <a:spLocks noGrp="1"/>
          </p:cNvSpPr>
          <p:nvPr>
            <p:ph idx="1"/>
          </p:nvPr>
        </p:nvSpPr>
        <p:spPr>
          <a:xfrm>
            <a:off x="203594" y="2504899"/>
            <a:ext cx="3836778" cy="359931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89554206-1146-4CF1-80B7-D7AB08BA7CDF}"/>
              </a:ext>
            </a:extLst>
          </p:cNvPr>
          <p:cNvSpPr>
            <a:spLocks noGrp="1"/>
          </p:cNvSpPr>
          <p:nvPr>
            <p:ph type="title" hasCustomPrompt="1"/>
          </p:nvPr>
        </p:nvSpPr>
        <p:spPr>
          <a:xfrm>
            <a:off x="227600" y="418329"/>
            <a:ext cx="3812772" cy="1876815"/>
          </a:xfrm>
        </p:spPr>
        <p:txBody>
          <a:bodyPr>
            <a:normAutofit/>
          </a:bodyPr>
          <a:lstStyle>
            <a:lvl1pPr>
              <a:defRPr sz="3600" b="0"/>
            </a:lvl1pPr>
          </a:lstStyle>
          <a:p>
            <a:br>
              <a:rPr lang="en-US"/>
            </a:br>
            <a:endParaRPr lang="en-US"/>
          </a:p>
        </p:txBody>
      </p:sp>
      <p:sp>
        <p:nvSpPr>
          <p:cNvPr id="9" name="Rectangle 8">
            <a:extLst>
              <a:ext uri="{FF2B5EF4-FFF2-40B4-BE49-F238E27FC236}">
                <a16:creationId xmlns:a16="http://schemas.microsoft.com/office/drawing/2014/main" id="{3D802DBE-64AD-4E58-BD53-43FD177C33FC}"/>
              </a:ext>
            </a:extLst>
          </p:cNvPr>
          <p:cNvSpPr/>
          <p:nvPr userDrawn="1"/>
        </p:nvSpPr>
        <p:spPr>
          <a:xfrm rot="5400000">
            <a:off x="978355" y="3406140"/>
            <a:ext cx="6858000" cy="457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7461640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D. White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3108366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4064994" y="0"/>
            <a:ext cx="416951" cy="6858000"/>
          </a:xfrm>
          <a:prstGeom prst="rect">
            <a:avLst/>
          </a:prstGeom>
        </p:spPr>
      </p:pic>
      <p:sp>
        <p:nvSpPr>
          <p:cNvPr id="18" name="Date Placeholder 1"/>
          <p:cNvSpPr>
            <a:spLocks noGrp="1"/>
          </p:cNvSpPr>
          <p:nvPr>
            <p:ph type="dt" sz="half" idx="31"/>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20" name="TextBox 19"/>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24" name="Rectangle 23"/>
          <p:cNvSpPr/>
          <p:nvPr userDrawn="1"/>
        </p:nvSpPr>
        <p:spPr bwMode="white">
          <a:xfrm>
            <a:off x="0" y="0"/>
            <a:ext cx="407950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5" name="Title 4"/>
          <p:cNvSpPr>
            <a:spLocks noGrp="1"/>
          </p:cNvSpPr>
          <p:nvPr>
            <p:ph type="title" hasCustomPrompt="1"/>
          </p:nvPr>
        </p:nvSpPr>
        <p:spPr>
          <a:xfrm>
            <a:off x="288478" y="2681103"/>
            <a:ext cx="3469403" cy="1495794"/>
          </a:xfrm>
          <a:prstGeom prst="rect">
            <a:avLst/>
          </a:prstGeom>
        </p:spPr>
        <p:txBody>
          <a:bodyPr anchor="ctr">
            <a:noAutofit/>
          </a:bodyPr>
          <a:lstStyle>
            <a:lvl1pPr>
              <a:defRPr sz="2400">
                <a:solidFill>
                  <a:schemeClr val="tx2"/>
                </a:solidFill>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40858288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D. Green highlight">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13166598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7165606" y="0"/>
            <a:ext cx="416951" cy="6858000"/>
          </a:xfrm>
          <a:prstGeom prst="rect">
            <a:avLst/>
          </a:prstGeom>
        </p:spPr>
      </p:pic>
      <p:sp>
        <p:nvSpPr>
          <p:cNvPr id="14" name="Rectangle 13"/>
          <p:cNvSpPr/>
          <p:nvPr userDrawn="1"/>
        </p:nvSpPr>
        <p:spPr bwMode="white">
          <a:xfrm>
            <a:off x="0" y="0"/>
            <a:ext cx="717195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8"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9" name="TextBox 18"/>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12" name="Title 4"/>
          <p:cNvSpPr>
            <a:spLocks noGrp="1"/>
          </p:cNvSpPr>
          <p:nvPr>
            <p:ph type="title" hasCustomPrompt="1"/>
          </p:nvPr>
        </p:nvSpPr>
        <p:spPr>
          <a:xfrm>
            <a:off x="288478" y="721619"/>
            <a:ext cx="6618051" cy="332399"/>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2400" b="0" i="0" u="none" kern="1200" spc="0">
                <a:solidFill>
                  <a:schemeClr val="tx2"/>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10000201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D. Four column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5567866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16" name="Picture 15"/>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9029246" y="0"/>
            <a:ext cx="416951" cy="6858000"/>
          </a:xfrm>
          <a:prstGeom prst="rect">
            <a:avLst/>
          </a:prstGeom>
        </p:spPr>
      </p:pic>
      <p:sp>
        <p:nvSpPr>
          <p:cNvPr id="10" name="Rectangle 9"/>
          <p:cNvSpPr/>
          <p:nvPr userDrawn="1"/>
        </p:nvSpPr>
        <p:spPr bwMode="white">
          <a:xfrm>
            <a:off x="0" y="0"/>
            <a:ext cx="90342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3" name="Date Placeholder 4"/>
          <p:cNvSpPr>
            <a:spLocks noGrp="1"/>
          </p:cNvSpPr>
          <p:nvPr>
            <p:ph type="dt" sz="half" idx="10"/>
          </p:nvPr>
        </p:nvSpPr>
        <p:spPr>
          <a:xfrm>
            <a:off x="9677400" y="6405036"/>
            <a:ext cx="1482051" cy="153888"/>
          </a:xfrm>
        </p:spPr>
        <p:txBody>
          <a:bodyPr/>
          <a:lstStyle>
            <a:lvl1pPr>
              <a:defRPr>
                <a:solidFill>
                  <a:schemeClr val="bg1"/>
                </a:solidFill>
                <a:latin typeface="+mn-lt"/>
                <a:ea typeface="+mn-ea"/>
                <a:cs typeface="+mn-cs"/>
                <a:sym typeface="+mn-lt"/>
              </a:defRPr>
            </a:lvl1pPr>
          </a:lstStyle>
          <a:p>
            <a:endParaRPr lang="en-US"/>
          </a:p>
        </p:txBody>
      </p:sp>
      <p:sp>
        <p:nvSpPr>
          <p:cNvPr id="2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12" name="Title 4"/>
          <p:cNvSpPr>
            <a:spLocks noGrp="1"/>
          </p:cNvSpPr>
          <p:nvPr>
            <p:ph type="title" hasCustomPrompt="1"/>
          </p:nvPr>
        </p:nvSpPr>
        <p:spPr>
          <a:xfrm>
            <a:off x="288477" y="721619"/>
            <a:ext cx="8443106" cy="332399"/>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2400" b="0" i="0" u="none" kern="1200" spc="0">
                <a:solidFill>
                  <a:schemeClr val="tx2"/>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37652009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D. Green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4017450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23" name="Picture 22"/>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24" name="Title 4"/>
          <p:cNvSpPr>
            <a:spLocks noGrp="1"/>
          </p:cNvSpPr>
          <p:nvPr>
            <p:ph type="title" hasCustomPrompt="1"/>
          </p:nvPr>
        </p:nvSpPr>
        <p:spPr>
          <a:xfrm>
            <a:off x="288478" y="2681103"/>
            <a:ext cx="3469403" cy="1495794"/>
          </a:xfrm>
          <a:prstGeom prst="rect">
            <a:avLst/>
          </a:prstGeom>
        </p:spPr>
        <p:txBody>
          <a:bodyPr anchor="ctr">
            <a:noAutofit/>
          </a:bodyPr>
          <a:lstStyle>
            <a:lvl1pPr>
              <a:defRPr sz="2400">
                <a:solidFill>
                  <a:schemeClr val="bg1"/>
                </a:solidFill>
                <a:latin typeface="+mj-lt"/>
                <a:ea typeface="+mj-ea"/>
                <a:cs typeface="+mj-cs"/>
                <a:sym typeface="+mj-lt"/>
              </a:defRPr>
            </a:lvl1pPr>
          </a:lstStyle>
          <a:p>
            <a:r>
              <a:rPr lang="en-US"/>
              <a:t>Click to add title</a:t>
            </a:r>
          </a:p>
        </p:txBody>
      </p:sp>
      <p:sp>
        <p:nvSpPr>
          <p:cNvPr id="26" name="Rectangle 25"/>
          <p:cNvSpPr/>
          <p:nvPr userDrawn="1"/>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5" name="Date Placeholder 1"/>
          <p:cNvSpPr>
            <a:spLocks noGrp="1"/>
          </p:cNvSpPr>
          <p:nvPr>
            <p:ph type="dt" sz="half" idx="29"/>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2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28" name="TextBox 2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13817039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D. Green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555959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4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5689582" y="0"/>
            <a:ext cx="416951" cy="6858000"/>
          </a:xfrm>
          <a:prstGeom prst="rect">
            <a:avLst/>
          </a:prstGeom>
        </p:spPr>
      </p:pic>
      <p:sp>
        <p:nvSpPr>
          <p:cNvPr id="11" name="Rectangle 10"/>
          <p:cNvSpPr/>
          <p:nvPr userDrawn="1"/>
        </p:nvSpPr>
        <p:spPr>
          <a:xfrm>
            <a:off x="6096000" y="0"/>
            <a:ext cx="6096000" cy="6858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12"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mn-lt"/>
                <a:ea typeface="+mn-ea"/>
                <a:cs typeface="+mn-cs"/>
                <a:sym typeface="+mn-lt"/>
              </a:defRPr>
            </a:lvl1pPr>
          </a:lstStyle>
          <a:p>
            <a:r>
              <a:rPr lang="en-US"/>
              <a:t>Click icon below to insert an image or remove this placeholder to use the whitespace in another way</a:t>
            </a:r>
          </a:p>
        </p:txBody>
      </p:sp>
      <p:sp>
        <p:nvSpPr>
          <p:cNvPr id="13" name="Title 1"/>
          <p:cNvSpPr>
            <a:spLocks noGrp="1"/>
          </p:cNvSpPr>
          <p:nvPr>
            <p:ph type="title" hasCustomPrompt="1"/>
          </p:nvPr>
        </p:nvSpPr>
        <p:spPr bwMode="blackWhite">
          <a:xfrm>
            <a:off x="288478" y="1785600"/>
            <a:ext cx="4729922" cy="3286800"/>
          </a:xfrm>
          <a:prstGeom prst="rect">
            <a:avLst/>
          </a:prstGeom>
          <a:noFill/>
        </p:spPr>
        <p:txBody>
          <a:bodyPr wrap="square" lIns="0" tIns="0" rIns="320040" bIns="0" anchor="ctr">
            <a:noAutofit/>
          </a:bodyPr>
          <a:lstStyle>
            <a:lvl1pPr>
              <a:defRPr sz="4400">
                <a:solidFill>
                  <a:schemeClr val="bg1"/>
                </a:solidFill>
                <a:latin typeface="+mj-lt"/>
                <a:ea typeface="+mj-ea"/>
                <a:cs typeface="+mj-cs"/>
                <a:sym typeface="+mj-lt"/>
              </a:defRPr>
            </a:lvl1pPr>
          </a:lstStyle>
          <a:p>
            <a:r>
              <a:rPr lang="en-US"/>
              <a:t>Click to add title</a:t>
            </a:r>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a:solidFill>
                <a:schemeClr val="bg1">
                  <a:lumMod val="50000"/>
                </a:schemeClr>
              </a:solidFill>
              <a:latin typeface="+mn-lt"/>
              <a:ea typeface="+mn-ea"/>
              <a:cs typeface="+mn-cs"/>
              <a:sym typeface="+mn-lt"/>
            </a:endParaRPr>
          </a:p>
        </p:txBody>
      </p:sp>
      <p:sp>
        <p:nvSpPr>
          <p:cNvPr id="15" name="Date Placeholder 2"/>
          <p:cNvSpPr>
            <a:spLocks noGrp="1"/>
          </p:cNvSpPr>
          <p:nvPr>
            <p:ph type="dt" sz="half" idx="15"/>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5918446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D. Green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9129196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4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7409849" y="0"/>
            <a:ext cx="416951" cy="6858000"/>
          </a:xfrm>
          <a:prstGeom prst="rect">
            <a:avLst/>
          </a:prstGeom>
        </p:spPr>
      </p:pic>
      <p:sp>
        <p:nvSpPr>
          <p:cNvPr id="11" name="Rectangle 10"/>
          <p:cNvSpPr/>
          <p:nvPr userDrawn="1"/>
        </p:nvSpPr>
        <p:spPr bwMode="gray">
          <a:xfrm>
            <a:off x="7819543" y="0"/>
            <a:ext cx="437245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2"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chemeClr val="tx1"/>
                </a:solidFill>
                <a:latin typeface="+mn-lt"/>
                <a:ea typeface="+mn-ea"/>
                <a:cs typeface="+mn-cs"/>
                <a:sym typeface="+mn-lt"/>
              </a:defRPr>
            </a:lvl1pPr>
          </a:lstStyle>
          <a:p>
            <a:r>
              <a:rPr lang="en-US"/>
              <a:t>Click icon below to insert an image or remove this placeholder to use the whitespace in another way</a:t>
            </a:r>
          </a:p>
        </p:txBody>
      </p:sp>
      <p:sp>
        <p:nvSpPr>
          <p:cNvPr id="13" name="Date Placeholder 2"/>
          <p:cNvSpPr>
            <a:spLocks noGrp="1"/>
          </p:cNvSpPr>
          <p:nvPr>
            <p:ph type="dt" sz="half" idx="12"/>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15" name="Title 1"/>
          <p:cNvSpPr>
            <a:spLocks noGrp="1"/>
          </p:cNvSpPr>
          <p:nvPr>
            <p:ph type="title" hasCustomPrompt="1"/>
          </p:nvPr>
        </p:nvSpPr>
        <p:spPr bwMode="black">
          <a:xfrm>
            <a:off x="288478" y="1785600"/>
            <a:ext cx="6590010" cy="3286800"/>
          </a:xfrm>
          <a:prstGeom prst="rect">
            <a:avLst/>
          </a:prstGeom>
        </p:spPr>
        <p:txBody>
          <a:bodyPr anchor="ctr">
            <a:noAutofit/>
          </a:bodyPr>
          <a:lstStyle>
            <a:lvl1pPr>
              <a:defRPr sz="4400">
                <a:solidFill>
                  <a:schemeClr val="bg1"/>
                </a:solidFill>
                <a:latin typeface="+mj-lt"/>
                <a:ea typeface="+mj-ea"/>
                <a:cs typeface="+mj-cs"/>
                <a:sym typeface="+mj-lt"/>
              </a:defRPr>
            </a:lvl1pPr>
          </a:lstStyle>
          <a:p>
            <a:r>
              <a:rPr lang="en-US"/>
              <a:t>Click to add title</a:t>
            </a:r>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30009236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D. Left arro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418114873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24" imgH="324" progId="TCLayout.ActiveDocument.1">
                  <p:embed/>
                </p:oleObj>
              </mc:Choice>
              <mc:Fallback>
                <p:oleObj name="think-cell Slide" r:id="rId4" imgW="324" imgH="324"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0"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13" name="Date Placeholder 4"/>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18" name="TextBox 1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0" name="Title 2"/>
          <p:cNvSpPr>
            <a:spLocks noGrp="1"/>
          </p:cNvSpPr>
          <p:nvPr>
            <p:ph type="title" hasCustomPrompt="1"/>
          </p:nvPr>
        </p:nvSpPr>
        <p:spPr>
          <a:xfrm>
            <a:off x="288478" y="2764203"/>
            <a:ext cx="2820160" cy="1314311"/>
          </a:xfrm>
          <a:prstGeom prst="rect">
            <a:avLst/>
          </a:prstGeom>
        </p:spPr>
        <p:txBody>
          <a:bodyPr anchor="ctr">
            <a:noAutofit/>
          </a:bodyPr>
          <a:lstStyle>
            <a:lvl1pPr>
              <a:defRPr sz="2400">
                <a:solidFill>
                  <a:schemeClr val="tx2"/>
                </a:solidFill>
                <a:latin typeface="+mj-lt"/>
                <a:ea typeface="+mj-ea"/>
                <a:cs typeface="+mj-cs"/>
                <a:sym typeface="+mj-lt"/>
              </a:defRPr>
            </a:lvl1pPr>
          </a:lstStyle>
          <a:p>
            <a:r>
              <a:rPr lang="en-US">
                <a:solidFill>
                  <a:schemeClr val="tx2"/>
                </a:solidFill>
              </a:rPr>
              <a:t>Click to add title</a:t>
            </a:r>
          </a:p>
        </p:txBody>
      </p:sp>
      <p:pic>
        <p:nvPicPr>
          <p:cNvPr id="12" name="Picture 1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21345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D. Green left arrow">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769927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0"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5" name="Title 4"/>
          <p:cNvSpPr>
            <a:spLocks noGrp="1"/>
          </p:cNvSpPr>
          <p:nvPr>
            <p:ph type="title" hasCustomPrompt="1"/>
          </p:nvPr>
        </p:nvSpPr>
        <p:spPr>
          <a:xfrm>
            <a:off x="288478" y="2764203"/>
            <a:ext cx="2820160" cy="1314311"/>
          </a:xfrm>
        </p:spPr>
        <p:txBody>
          <a:bodyPr anchor="ctr" anchorCtr="0">
            <a:noAutofit/>
          </a:bodyPr>
          <a:lstStyle>
            <a:lvl1pPr>
              <a:defRPr>
                <a:solidFill>
                  <a:srgbClr val="FFFFFF"/>
                </a:solidFill>
                <a:latin typeface="+mj-lt"/>
                <a:ea typeface="+mj-ea"/>
                <a:cs typeface="+mj-cs"/>
                <a:sym typeface="+mj-lt"/>
              </a:defRPr>
            </a:lvl1pPr>
          </a:lstStyle>
          <a:p>
            <a:r>
              <a:rPr lang="en-US"/>
              <a:t>Click to add title</a:t>
            </a:r>
          </a:p>
        </p:txBody>
      </p:sp>
      <p:sp>
        <p:nvSpPr>
          <p:cNvPr id="15"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endParaRPr lang="en-US"/>
          </a:p>
        </p:txBody>
      </p:sp>
      <p:sp>
        <p:nvSpPr>
          <p:cNvPr id="16" name="TextBox 1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Tree>
    <p:extLst>
      <p:ext uri="{BB962C8B-B14F-4D97-AF65-F5344CB8AC3E}">
        <p14:creationId xmlns:p14="http://schemas.microsoft.com/office/powerpoint/2010/main" val="26195931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D. Arrow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305768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9" name="TextBox 8"/>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a:solidFill>
                <a:schemeClr val="bg1"/>
              </a:solidFill>
              <a:latin typeface="+mn-lt"/>
              <a:ea typeface="+mn-ea"/>
              <a:cs typeface="+mn-cs"/>
              <a:sym typeface="+mn-lt"/>
            </a:endParaRPr>
          </a:p>
        </p:txBody>
      </p:sp>
      <p:sp>
        <p:nvSpPr>
          <p:cNvPr id="10" name="Date Placeholder 7"/>
          <p:cNvSpPr>
            <a:spLocks noGrp="1"/>
          </p:cNvSpPr>
          <p:nvPr>
            <p:ph type="dt" sz="half" idx="11"/>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19" name="Pentagon 3"/>
          <p:cNvSpPr/>
          <p:nvPr userDrawn="1"/>
        </p:nvSpPr>
        <p:spPr bwMode="white">
          <a:xfrm>
            <a:off x="1" y="0"/>
            <a:ext cx="5426920"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20" name="Title 1"/>
          <p:cNvSpPr>
            <a:spLocks noGrp="1"/>
          </p:cNvSpPr>
          <p:nvPr>
            <p:ph type="title" hasCustomPrompt="1"/>
          </p:nvPr>
        </p:nvSpPr>
        <p:spPr>
          <a:xfrm>
            <a:off x="288478" y="1785600"/>
            <a:ext cx="4403757" cy="3286800"/>
          </a:xfrm>
          <a:prstGeom prst="rect">
            <a:avLst/>
          </a:prstGeom>
        </p:spPr>
        <p:txBody>
          <a:bodyPr anchor="ctr">
            <a:noAutofit/>
          </a:bodyPr>
          <a:lstStyle>
            <a:lvl1pPr>
              <a:defRPr sz="4400" b="0">
                <a:solidFill>
                  <a:schemeClr val="tx2"/>
                </a:solidFill>
                <a:latin typeface="+mj-lt"/>
                <a:ea typeface="+mj-ea"/>
                <a:cs typeface="+mj-cs"/>
                <a:sym typeface="+mj-lt"/>
              </a:defRPr>
            </a:lvl1pPr>
          </a:lstStyle>
          <a:p>
            <a:r>
              <a:rPr lang="en-US"/>
              <a:t>Click to add title</a:t>
            </a:r>
          </a:p>
        </p:txBody>
      </p:sp>
      <p:pic>
        <p:nvPicPr>
          <p:cNvPr id="11" name="Picture 10"/>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32821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D. Green arrow one thir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4126430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9" name="Pentagon 3"/>
          <p:cNvSpPr/>
          <p:nvPr userDrawn="1"/>
        </p:nvSpPr>
        <p:spPr bwMode="white">
          <a:xfrm>
            <a:off x="1" y="0"/>
            <a:ext cx="5426920"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20" name="Title 1"/>
          <p:cNvSpPr>
            <a:spLocks noGrp="1"/>
          </p:cNvSpPr>
          <p:nvPr>
            <p:ph type="title" hasCustomPrompt="1"/>
          </p:nvPr>
        </p:nvSpPr>
        <p:spPr>
          <a:xfrm>
            <a:off x="288478" y="1785600"/>
            <a:ext cx="4403757" cy="3286800"/>
          </a:xfrm>
          <a:prstGeom prst="rect">
            <a:avLst/>
          </a:prstGeom>
        </p:spPr>
        <p:txBody>
          <a:bodyPr anchor="ctr">
            <a:noAutofit/>
          </a:bodyPr>
          <a:lstStyle>
            <a:lvl1pPr>
              <a:defRPr sz="4400" b="0">
                <a:solidFill>
                  <a:srgbClr val="FFFFFF"/>
                </a:solidFill>
                <a:latin typeface="+mj-lt"/>
                <a:ea typeface="+mj-ea"/>
                <a:cs typeface="+mj-cs"/>
                <a:sym typeface="+mj-lt"/>
              </a:defRPr>
            </a:lvl1pPr>
          </a:lstStyle>
          <a:p>
            <a:r>
              <a:rPr lang="en-US"/>
              <a:t>Click to add title</a:t>
            </a:r>
          </a:p>
        </p:txBody>
      </p:sp>
      <p:sp>
        <p:nvSpPr>
          <p:cNvPr id="13"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endParaRPr lang="en-US"/>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Tree>
    <p:extLst>
      <p:ext uri="{BB962C8B-B14F-4D97-AF65-F5344CB8AC3E}">
        <p14:creationId xmlns:p14="http://schemas.microsoft.com/office/powerpoint/2010/main" val="29220135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5_Title and Content">
    <p:bg>
      <p:bgPr>
        <a:solidFill>
          <a:schemeClr val="tx1"/>
        </a:solidFill>
        <a:effectLst/>
      </p:bgPr>
    </p:bg>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50956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510554"/>
            <a:ext cx="1602997" cy="144270"/>
          </a:xfrm>
          <a:prstGeom prst="rect">
            <a:avLst/>
          </a:prstGeom>
        </p:spPr>
      </p:pic>
      <p:sp>
        <p:nvSpPr>
          <p:cNvPr id="17" name="Rectangle 16"/>
          <p:cNvSpPr/>
          <p:nvPr/>
        </p:nvSpPr>
        <p:spPr bwMode="ltGray">
          <a:xfrm>
            <a:off x="1" y="148920"/>
            <a:ext cx="10437812" cy="1368198"/>
          </a:xfrm>
          <a:prstGeom prst="rect">
            <a:avLst/>
          </a:prstGeom>
          <a:solidFill>
            <a:srgbClr val="20225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14892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17500" y="295122"/>
            <a:ext cx="9613861" cy="1080938"/>
          </a:xfrm>
        </p:spPr>
        <p:txBody>
          <a:bodyPr>
            <a:normAutofit/>
          </a:bodyPr>
          <a:lstStyle>
            <a:lvl1pPr>
              <a:defRPr sz="4000" b="1"/>
            </a:lvl1pPr>
          </a:lstStyle>
          <a:p>
            <a:r>
              <a:rPr lang="en-US"/>
              <a:t>Click to edit Master title style</a:t>
            </a:r>
          </a:p>
        </p:txBody>
      </p:sp>
      <p:sp>
        <p:nvSpPr>
          <p:cNvPr id="3" name="Content Placeholder 2"/>
          <p:cNvSpPr>
            <a:spLocks noGrp="1"/>
          </p:cNvSpPr>
          <p:nvPr>
            <p:ph idx="1"/>
          </p:nvPr>
        </p:nvSpPr>
        <p:spPr>
          <a:xfrm>
            <a:off x="617499" y="1770191"/>
            <a:ext cx="9613861" cy="3599316"/>
          </a:xfrm>
        </p:spPr>
        <p:txBody>
          <a:bodyPr/>
          <a:lstStyle>
            <a:lvl1pPr>
              <a:defRPr>
                <a:solidFill>
                  <a:srgbClr val="292929"/>
                </a:solidFill>
              </a:defRPr>
            </a:lvl1pPr>
            <a:lvl2pPr>
              <a:defRPr>
                <a:solidFill>
                  <a:srgbClr val="292929"/>
                </a:solidFill>
              </a:defRPr>
            </a:lvl2pPr>
            <a:lvl3pPr>
              <a:defRPr>
                <a:solidFill>
                  <a:srgbClr val="292929"/>
                </a:solidFill>
              </a:defRPr>
            </a:lvl3pPr>
            <a:lvl4pPr>
              <a:defRPr>
                <a:solidFill>
                  <a:srgbClr val="292929"/>
                </a:solidFill>
              </a:defRPr>
            </a:lvl4pPr>
            <a:lvl5pPr>
              <a:defRPr>
                <a:solidFill>
                  <a:srgbClr val="292929"/>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DE42F4-6EEF-4EF7-8ED4-2208F0F89A08}" type="datetimeFigureOut">
              <a:rPr lang="en-US" dirty="0"/>
              <a:t>11/17/2023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810248" y="295122"/>
            <a:ext cx="1154151" cy="1090789"/>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68169985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D. Arrow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23154442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9" name="Pentagon 8"/>
          <p:cNvSpPr/>
          <p:nvPr/>
        </p:nvSpPr>
        <p:spPr bwMode="white">
          <a:xfrm>
            <a:off x="0" y="0"/>
            <a:ext cx="6363546"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13" name="Date Placeholder 4"/>
          <p:cNvSpPr>
            <a:spLocks noGrp="1"/>
          </p:cNvSpPr>
          <p:nvPr>
            <p:ph type="dt" sz="half" idx="10"/>
          </p:nvPr>
        </p:nvSpPr>
        <p:spPr>
          <a:xfrm>
            <a:off x="9677400" y="6405036"/>
            <a:ext cx="1482051" cy="153888"/>
          </a:xfrm>
        </p:spPr>
        <p:txBody>
          <a:bodyPr/>
          <a:lstStyle>
            <a:lvl1pPr>
              <a:defRPr>
                <a:solidFill>
                  <a:schemeClr val="bg1"/>
                </a:solidFill>
                <a:latin typeface="+mn-lt"/>
                <a:ea typeface="+mn-ea"/>
                <a:cs typeface="+mn-cs"/>
                <a:sym typeface="+mn-lt"/>
              </a:defRPr>
            </a:lvl1pPr>
          </a:lstStyle>
          <a:p>
            <a:endParaRPr lang="en-US"/>
          </a:p>
        </p:txBody>
      </p:sp>
      <p:sp>
        <p:nvSpPr>
          <p:cNvPr id="18"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16" name="TextBox 1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pic>
        <p:nvPicPr>
          <p:cNvPr id="10" name="Picture 9"/>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
        <p:nvSpPr>
          <p:cNvPr id="14" name="Title 4"/>
          <p:cNvSpPr>
            <a:spLocks noGrp="1"/>
          </p:cNvSpPr>
          <p:nvPr>
            <p:ph type="title" hasCustomPrompt="1"/>
          </p:nvPr>
        </p:nvSpPr>
        <p:spPr>
          <a:xfrm>
            <a:off x="288478" y="721619"/>
            <a:ext cx="5089344" cy="332399"/>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2400" b="0" i="0" u="none" kern="1200" spc="0">
                <a:solidFill>
                  <a:schemeClr val="tx2"/>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3984628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D. Green arrow half">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35954356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9" name="Pentagon 8"/>
          <p:cNvSpPr/>
          <p:nvPr/>
        </p:nvSpPr>
        <p:spPr bwMode="white">
          <a:xfrm>
            <a:off x="0" y="0"/>
            <a:ext cx="6363546"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endParaRPr lang="en-US"/>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
        <p:nvSpPr>
          <p:cNvPr id="12" name="Title 4"/>
          <p:cNvSpPr>
            <a:spLocks noGrp="1"/>
          </p:cNvSpPr>
          <p:nvPr>
            <p:ph type="title" hasCustomPrompt="1"/>
          </p:nvPr>
        </p:nvSpPr>
        <p:spPr>
          <a:xfrm>
            <a:off x="288478" y="721619"/>
            <a:ext cx="5089344" cy="332399"/>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2400" b="0" i="0" u="none" kern="1200" spc="0">
                <a:solidFill>
                  <a:schemeClr val="bg1"/>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27999159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D. Arrow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30997693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13" name="Date Placeholder 4"/>
          <p:cNvSpPr>
            <a:spLocks noGrp="1"/>
          </p:cNvSpPr>
          <p:nvPr>
            <p:ph type="dt" sz="half" idx="10"/>
          </p:nvPr>
        </p:nvSpPr>
        <p:spPr>
          <a:xfrm>
            <a:off x="9677400" y="6405036"/>
            <a:ext cx="1482051" cy="153888"/>
          </a:xfrm>
        </p:spPr>
        <p:txBody>
          <a:bodyPr/>
          <a:lstStyle>
            <a:lvl1pPr>
              <a:defRPr>
                <a:solidFill>
                  <a:schemeClr val="bg1"/>
                </a:solidFill>
                <a:latin typeface="+mn-lt"/>
                <a:ea typeface="+mn-ea"/>
                <a:cs typeface="+mn-cs"/>
                <a:sym typeface="+mn-lt"/>
              </a:defRPr>
            </a:lvl1pPr>
          </a:lstStyle>
          <a:p>
            <a:endParaRPr lang="en-US"/>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pic>
        <p:nvPicPr>
          <p:cNvPr id="11" name="Picture 10"/>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
        <p:nvSpPr>
          <p:cNvPr id="14" name="Title 4"/>
          <p:cNvSpPr>
            <a:spLocks noGrp="1"/>
          </p:cNvSpPr>
          <p:nvPr>
            <p:ph type="title" hasCustomPrompt="1"/>
          </p:nvPr>
        </p:nvSpPr>
        <p:spPr>
          <a:xfrm>
            <a:off x="288478" y="721619"/>
            <a:ext cx="6596018" cy="332399"/>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2400" b="0" i="0" u="none" kern="1200" spc="0">
                <a:solidFill>
                  <a:schemeClr val="tx2"/>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18372445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D. Green arrow two third">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8901746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100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17"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endParaRPr lang="en-US"/>
          </a:p>
        </p:txBody>
      </p:sp>
      <p:sp>
        <p:nvSpPr>
          <p:cNvPr id="18" name="TextBox 1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
        <p:nvSpPr>
          <p:cNvPr id="10" name="Title 4"/>
          <p:cNvSpPr>
            <a:spLocks noGrp="1"/>
          </p:cNvSpPr>
          <p:nvPr>
            <p:ph type="title" hasCustomPrompt="1"/>
          </p:nvPr>
        </p:nvSpPr>
        <p:spPr>
          <a:xfrm>
            <a:off x="288478" y="721619"/>
            <a:ext cx="6596018" cy="332399"/>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2400" b="0" i="0" u="none" kern="1200" spc="0">
                <a:solidFill>
                  <a:schemeClr val="bg1"/>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18304573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D. Big statement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Date Placeholder 4"/>
          <p:cNvSpPr>
            <a:spLocks noGrp="1"/>
          </p:cNvSpPr>
          <p:nvPr>
            <p:ph type="dt" sz="half" idx="10"/>
          </p:nvPr>
        </p:nvSpPr>
        <p:spPr>
          <a:xfrm>
            <a:off x="9677400" y="6405036"/>
            <a:ext cx="1482051" cy="153888"/>
          </a:xfrm>
        </p:spPr>
        <p:txBody>
          <a:bodyPr/>
          <a:lstStyle>
            <a:lvl1pPr>
              <a:defRPr>
                <a:solidFill>
                  <a:schemeClr val="bg1"/>
                </a:solidFill>
                <a:latin typeface="+mn-lt"/>
                <a:ea typeface="+mn-ea"/>
                <a:cs typeface="+mn-cs"/>
                <a:sym typeface="+mn-lt"/>
              </a:defRPr>
            </a:lvl1pPr>
          </a:lstStyle>
          <a:p>
            <a:endParaRPr lang="en-US"/>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10" name="TextBox 9"/>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11" name="Title 1"/>
          <p:cNvSpPr>
            <a:spLocks noGrp="1"/>
          </p:cNvSpPr>
          <p:nvPr>
            <p:ph type="title" hasCustomPrompt="1"/>
          </p:nvPr>
        </p:nvSpPr>
        <p:spPr>
          <a:xfrm>
            <a:off x="630000" y="3826333"/>
            <a:ext cx="10933200" cy="1606550"/>
          </a:xfr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j-ea"/>
                <a:cs typeface="+mj-cs"/>
                <a:sym typeface="+mj-lt"/>
              </a:defRPr>
            </a:lvl1pPr>
          </a:lstStyle>
          <a:p>
            <a:r>
              <a:rPr lang="en-US"/>
              <a:t>Click to add big statement text</a:t>
            </a:r>
          </a:p>
        </p:txBody>
      </p:sp>
    </p:spTree>
    <p:extLst>
      <p:ext uri="{BB962C8B-B14F-4D97-AF65-F5344CB8AC3E}">
        <p14:creationId xmlns:p14="http://schemas.microsoft.com/office/powerpoint/2010/main" val="3226961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D. Big statement icon">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Date Placeholder 7"/>
          <p:cNvSpPr>
            <a:spLocks noGrp="1"/>
          </p:cNvSpPr>
          <p:nvPr>
            <p:ph type="dt" sz="half" idx="10"/>
          </p:nvPr>
        </p:nvSpPr>
        <p:spPr/>
        <p:txBody>
          <a:bodyPr/>
          <a:lstStyle>
            <a:lvl1pPr>
              <a:defRPr>
                <a:latin typeface="+mn-lt"/>
                <a:ea typeface="+mn-ea"/>
                <a:cs typeface="+mn-cs"/>
                <a:sym typeface="+mn-lt"/>
              </a:defRPr>
            </a:lvl1pPr>
          </a:lstStyle>
          <a:p>
            <a:endParaRPr lang="en-US"/>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6" name="Rectangle 5"/>
          <p:cNvSpPr/>
          <p:nvPr userDrawn="1"/>
        </p:nvSpPr>
        <p:spPr bwMode="white">
          <a:xfrm>
            <a:off x="630000" y="625475"/>
            <a:ext cx="932688" cy="932688"/>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
        <p:nvSpPr>
          <p:cNvPr id="7" name="Title 1"/>
          <p:cNvSpPr>
            <a:spLocks noGrp="1"/>
          </p:cNvSpPr>
          <p:nvPr>
            <p:ph type="title" hasCustomPrompt="1"/>
          </p:nvPr>
        </p:nvSpPr>
        <p:spPr>
          <a:xfrm>
            <a:off x="630000" y="3826333"/>
            <a:ext cx="10933200" cy="1606550"/>
          </a:xfrm>
          <a:prstGeom prst="rect">
            <a:avLst/>
          </a:prstGeo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accent4"/>
                </a:solidFill>
                <a:latin typeface="+mj-lt"/>
                <a:ea typeface="+mj-ea"/>
                <a:cs typeface="+mj-cs"/>
                <a:sym typeface="+mj-lt"/>
              </a:defRPr>
            </a:lvl1pPr>
          </a:lstStyle>
          <a:p>
            <a:r>
              <a:rPr lang="en-US"/>
              <a:t>Click to add big statement text</a:t>
            </a:r>
          </a:p>
        </p:txBody>
      </p:sp>
    </p:spTree>
    <p:extLst>
      <p:ext uri="{BB962C8B-B14F-4D97-AF65-F5344CB8AC3E}">
        <p14:creationId xmlns:p14="http://schemas.microsoft.com/office/powerpoint/2010/main" val="41602001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D. Quote">
    <p:bg>
      <p:bgPr>
        <a:solidFill>
          <a:schemeClr val="tx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6" name="TextBox 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 name="Date Placeholder 1"/>
          <p:cNvSpPr>
            <a:spLocks noGrp="1"/>
          </p:cNvSpPr>
          <p:nvPr>
            <p:ph type="dt" sz="half" idx="10"/>
          </p:nvPr>
        </p:nvSpPr>
        <p:spPr/>
        <p:txBody>
          <a:bodyPr/>
          <a:lstStyle>
            <a:lvl1pPr>
              <a:defRPr>
                <a:solidFill>
                  <a:schemeClr val="bg1"/>
                </a:solidFill>
                <a:latin typeface="+mn-lt"/>
                <a:ea typeface="+mn-ea"/>
                <a:cs typeface="+mn-cs"/>
                <a:sym typeface="+mn-lt"/>
              </a:defRPr>
            </a:lvl1pPr>
          </a:lstStyle>
          <a:p>
            <a:endParaRPr lang="en-US"/>
          </a:p>
        </p:txBody>
      </p:sp>
      <p:pic>
        <p:nvPicPr>
          <p:cNvPr id="7" name="Picture 6"/>
          <p:cNvPicPr>
            <a:picLocks noChangeAspect="1"/>
          </p:cNvPicPr>
          <p:nvPr userDrawn="1"/>
        </p:nvPicPr>
        <p:blipFill rotWithShape="1">
          <a:blip r:embed="rId5">
            <a:extLst>
              <a:ext uri="{28A0092B-C50C-407E-A947-70E740481C1C}">
                <a14:useLocalDpi xmlns:a14="http://schemas.microsoft.com/office/drawing/2010/main" val="0"/>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accent2"/>
          </a:solidFill>
          <a:ln>
            <a:noFill/>
          </a:ln>
          <a:effectLst/>
        </p:spPr>
        <p:txBody>
          <a:bodyPr vert="horz" wrap="square" lIns="91440" tIns="45720" rIns="91440" bIns="45720" numCol="1" anchor="t" anchorCtr="0" compatLnSpc="1">
            <a:prstTxWarp prst="textNoShape">
              <a:avLst/>
            </a:prstTxWarp>
            <a:noAutofit/>
          </a:bodyPr>
          <a:lstStyle/>
          <a:p>
            <a:endParaRPr lang="en-US">
              <a:latin typeface="+mn-lt"/>
              <a:ea typeface="+mn-ea"/>
              <a:cs typeface="+mn-cs"/>
              <a:sym typeface="+mn-lt"/>
            </a:endParaRPr>
          </a:p>
        </p:txBody>
      </p:sp>
    </p:spTree>
    <p:extLst>
      <p:ext uri="{BB962C8B-B14F-4D97-AF65-F5344CB8AC3E}">
        <p14:creationId xmlns:p14="http://schemas.microsoft.com/office/powerpoint/2010/main" val="280574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D. Special gray">
    <p:bg>
      <p:bgPr>
        <a:solidFill>
          <a:schemeClr val="tx1">
            <a:lumMod val="75000"/>
            <a:lumOff val="25000"/>
          </a:schemeClr>
        </a:soli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extLst>
              <p:ext uri="{D42A27DB-BD31-4B8C-83A1-F6EECF244321}">
                <p14:modId xmlns:p14="http://schemas.microsoft.com/office/powerpoint/2010/main" val="6110207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6" name="Object 5"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5" name="TextBox 4"/>
          <p:cNvSpPr txBox="1"/>
          <p:nvPr/>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3" name="Date Placeholder 2"/>
          <p:cNvSpPr>
            <a:spLocks noGrp="1"/>
          </p:cNvSpPr>
          <p:nvPr>
            <p:ph type="dt" sz="half" idx="10"/>
          </p:nvPr>
        </p:nvSpPr>
        <p:spPr/>
        <p:txBody>
          <a:bodyPr/>
          <a:lstStyle>
            <a:lvl1pPr>
              <a:defRPr>
                <a:solidFill>
                  <a:schemeClr val="bg1"/>
                </a:solidFill>
                <a:latin typeface="+mn-lt"/>
                <a:ea typeface="+mn-ea"/>
                <a:cs typeface="+mn-cs"/>
                <a:sym typeface="+mn-lt"/>
              </a:defRPr>
            </a:lvl1pPr>
          </a:lstStyle>
          <a:p>
            <a:endParaRPr lang="en-US"/>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7" name="Title 4"/>
          <p:cNvSpPr>
            <a:spLocks noGrp="1"/>
          </p:cNvSpPr>
          <p:nvPr>
            <p:ph type="title" hasCustomPrompt="1"/>
          </p:nvPr>
        </p:nvSpPr>
        <p:spPr>
          <a:xfrm>
            <a:off x="288478" y="721619"/>
            <a:ext cx="11615045" cy="332399"/>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2400" b="0" i="0" u="none" kern="1200" spc="0">
                <a:solidFill>
                  <a:schemeClr val="bg1"/>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14269846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D. Table of content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2"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20" name="TextBox 19"/>
          <p:cNvSpPr txBox="1"/>
          <p:nvPr userDrawn="1"/>
        </p:nvSpPr>
        <p:spPr>
          <a:xfrm>
            <a:off x="630000" y="2577934"/>
            <a:ext cx="2819400" cy="1761764"/>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5400">
                <a:solidFill>
                  <a:schemeClr val="tx2"/>
                </a:solidFill>
                <a:latin typeface="+mn-lt"/>
                <a:ea typeface="+mn-ea"/>
                <a:cs typeface="+mn-cs"/>
                <a:sym typeface="+mn-lt"/>
              </a:rPr>
              <a:t>Table of contents</a:t>
            </a:r>
          </a:p>
        </p:txBody>
      </p:sp>
      <p:sp>
        <p:nvSpPr>
          <p:cNvPr id="15" name="Date Placeholder 4"/>
          <p:cNvSpPr>
            <a:spLocks noGrp="1"/>
          </p:cNvSpPr>
          <p:nvPr>
            <p:ph type="dt" sz="half" idx="10"/>
          </p:nvPr>
        </p:nvSpPr>
        <p:spPr>
          <a:xfrm>
            <a:off x="9677400" y="6405036"/>
            <a:ext cx="1482051" cy="153888"/>
          </a:xfrm>
        </p:spPr>
        <p:txBody>
          <a:bodyPr/>
          <a:lstStyle>
            <a:lvl1pPr>
              <a:defRPr>
                <a:solidFill>
                  <a:schemeClr val="bg1"/>
                </a:solidFill>
                <a:latin typeface="+mn-lt"/>
                <a:ea typeface="+mn-ea"/>
                <a:cs typeface="+mn-cs"/>
                <a:sym typeface="+mn-lt"/>
              </a:defRPr>
            </a:lvl1pPr>
          </a:lstStyle>
          <a:p>
            <a:endParaRPr lang="en-US"/>
          </a:p>
        </p:txBody>
      </p:sp>
      <p:sp>
        <p:nvSpPr>
          <p:cNvPr id="24"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19" name="TextBox 18"/>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pic>
        <p:nvPicPr>
          <p:cNvPr id="10" name="Picture 9"/>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01286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p:cSld name="D. Blank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2"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Date Placeholder 4"/>
          <p:cNvSpPr>
            <a:spLocks noGrp="1"/>
          </p:cNvSpPr>
          <p:nvPr>
            <p:ph type="dt" sz="half" idx="10"/>
          </p:nvPr>
        </p:nvSpPr>
        <p:spPr>
          <a:xfrm>
            <a:off x="9677400" y="6405036"/>
            <a:ext cx="1482051" cy="153888"/>
          </a:xfrm>
        </p:spPr>
        <p:txBody>
          <a:bodyPr/>
          <a:lstStyle>
            <a:lvl1pPr>
              <a:defRPr>
                <a:solidFill>
                  <a:schemeClr val="bg1"/>
                </a:solidFill>
                <a:latin typeface="+mn-lt"/>
                <a:ea typeface="+mn-ea"/>
                <a:cs typeface="+mn-cs"/>
                <a:sym typeface="+mn-lt"/>
              </a:defRPr>
            </a:lvl1pPr>
          </a:lstStyle>
          <a:p>
            <a:endParaRPr lang="en-US"/>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11" name="TextBox 10"/>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Tree>
    <p:extLst>
      <p:ext uri="{BB962C8B-B14F-4D97-AF65-F5344CB8AC3E}">
        <p14:creationId xmlns:p14="http://schemas.microsoft.com/office/powerpoint/2010/main" val="27849568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61.xml"/><Relationship Id="rId21" Type="http://schemas.openxmlformats.org/officeDocument/2006/relationships/slideLayout" Target="../slideLayouts/slideLayout56.xml"/><Relationship Id="rId42" Type="http://schemas.openxmlformats.org/officeDocument/2006/relationships/slideLayout" Target="../slideLayouts/slideLayout77.xml"/><Relationship Id="rId47" Type="http://schemas.openxmlformats.org/officeDocument/2006/relationships/slideLayout" Target="../slideLayouts/slideLayout82.xml"/><Relationship Id="rId63" Type="http://schemas.openxmlformats.org/officeDocument/2006/relationships/slideLayout" Target="../slideLayouts/slideLayout98.xml"/><Relationship Id="rId68" Type="http://schemas.openxmlformats.org/officeDocument/2006/relationships/slideLayout" Target="../slideLayouts/slideLayout103.xml"/><Relationship Id="rId16" Type="http://schemas.openxmlformats.org/officeDocument/2006/relationships/slideLayout" Target="../slideLayouts/slideLayout51.xml"/><Relationship Id="rId11" Type="http://schemas.openxmlformats.org/officeDocument/2006/relationships/slideLayout" Target="../slideLayouts/slideLayout46.xml"/><Relationship Id="rId32" Type="http://schemas.openxmlformats.org/officeDocument/2006/relationships/slideLayout" Target="../slideLayouts/slideLayout67.xml"/><Relationship Id="rId37" Type="http://schemas.openxmlformats.org/officeDocument/2006/relationships/slideLayout" Target="../slideLayouts/slideLayout72.xml"/><Relationship Id="rId53" Type="http://schemas.openxmlformats.org/officeDocument/2006/relationships/slideLayout" Target="../slideLayouts/slideLayout88.xml"/><Relationship Id="rId58" Type="http://schemas.openxmlformats.org/officeDocument/2006/relationships/slideLayout" Target="../slideLayouts/slideLayout93.xml"/><Relationship Id="rId74" Type="http://schemas.openxmlformats.org/officeDocument/2006/relationships/slideLayout" Target="../slideLayouts/slideLayout109.xml"/><Relationship Id="rId79" Type="http://schemas.openxmlformats.org/officeDocument/2006/relationships/tags" Target="../tags/tag1.xml"/><Relationship Id="rId5" Type="http://schemas.openxmlformats.org/officeDocument/2006/relationships/slideLayout" Target="../slideLayouts/slideLayout40.xml"/><Relationship Id="rId61" Type="http://schemas.openxmlformats.org/officeDocument/2006/relationships/slideLayout" Target="../slideLayouts/slideLayout96.xml"/><Relationship Id="rId82" Type="http://schemas.openxmlformats.org/officeDocument/2006/relationships/image" Target="../media/image4.emf"/><Relationship Id="rId19" Type="http://schemas.openxmlformats.org/officeDocument/2006/relationships/slideLayout" Target="../slideLayouts/slideLayout54.xml"/><Relationship Id="rId14" Type="http://schemas.openxmlformats.org/officeDocument/2006/relationships/slideLayout" Target="../slideLayouts/slideLayout49.xml"/><Relationship Id="rId22" Type="http://schemas.openxmlformats.org/officeDocument/2006/relationships/slideLayout" Target="../slideLayouts/slideLayout57.xml"/><Relationship Id="rId27" Type="http://schemas.openxmlformats.org/officeDocument/2006/relationships/slideLayout" Target="../slideLayouts/slideLayout62.xml"/><Relationship Id="rId30" Type="http://schemas.openxmlformats.org/officeDocument/2006/relationships/slideLayout" Target="../slideLayouts/slideLayout65.xml"/><Relationship Id="rId35" Type="http://schemas.openxmlformats.org/officeDocument/2006/relationships/slideLayout" Target="../slideLayouts/slideLayout70.xml"/><Relationship Id="rId43" Type="http://schemas.openxmlformats.org/officeDocument/2006/relationships/slideLayout" Target="../slideLayouts/slideLayout78.xml"/><Relationship Id="rId48" Type="http://schemas.openxmlformats.org/officeDocument/2006/relationships/slideLayout" Target="../slideLayouts/slideLayout83.xml"/><Relationship Id="rId56" Type="http://schemas.openxmlformats.org/officeDocument/2006/relationships/slideLayout" Target="../slideLayouts/slideLayout91.xml"/><Relationship Id="rId64" Type="http://schemas.openxmlformats.org/officeDocument/2006/relationships/slideLayout" Target="../slideLayouts/slideLayout99.xml"/><Relationship Id="rId69" Type="http://schemas.openxmlformats.org/officeDocument/2006/relationships/slideLayout" Target="../slideLayouts/slideLayout104.xml"/><Relationship Id="rId77" Type="http://schemas.openxmlformats.org/officeDocument/2006/relationships/slideLayout" Target="../slideLayouts/slideLayout112.xml"/><Relationship Id="rId8" Type="http://schemas.openxmlformats.org/officeDocument/2006/relationships/slideLayout" Target="../slideLayouts/slideLayout43.xml"/><Relationship Id="rId51" Type="http://schemas.openxmlformats.org/officeDocument/2006/relationships/slideLayout" Target="../slideLayouts/slideLayout86.xml"/><Relationship Id="rId72" Type="http://schemas.openxmlformats.org/officeDocument/2006/relationships/slideLayout" Target="../slideLayouts/slideLayout107.xml"/><Relationship Id="rId80" Type="http://schemas.openxmlformats.org/officeDocument/2006/relationships/tags" Target="../tags/tag2.xml"/><Relationship Id="rId3" Type="http://schemas.openxmlformats.org/officeDocument/2006/relationships/slideLayout" Target="../slideLayouts/slideLayout38.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slideLayout" Target="../slideLayouts/slideLayout60.xml"/><Relationship Id="rId33" Type="http://schemas.openxmlformats.org/officeDocument/2006/relationships/slideLayout" Target="../slideLayouts/slideLayout68.xml"/><Relationship Id="rId38" Type="http://schemas.openxmlformats.org/officeDocument/2006/relationships/slideLayout" Target="../slideLayouts/slideLayout73.xml"/><Relationship Id="rId46" Type="http://schemas.openxmlformats.org/officeDocument/2006/relationships/slideLayout" Target="../slideLayouts/slideLayout81.xml"/><Relationship Id="rId59" Type="http://schemas.openxmlformats.org/officeDocument/2006/relationships/slideLayout" Target="../slideLayouts/slideLayout94.xml"/><Relationship Id="rId67" Type="http://schemas.openxmlformats.org/officeDocument/2006/relationships/slideLayout" Target="../slideLayouts/slideLayout102.xml"/><Relationship Id="rId20" Type="http://schemas.openxmlformats.org/officeDocument/2006/relationships/slideLayout" Target="../slideLayouts/slideLayout55.xml"/><Relationship Id="rId41" Type="http://schemas.openxmlformats.org/officeDocument/2006/relationships/slideLayout" Target="../slideLayouts/slideLayout76.xml"/><Relationship Id="rId54" Type="http://schemas.openxmlformats.org/officeDocument/2006/relationships/slideLayout" Target="../slideLayouts/slideLayout89.xml"/><Relationship Id="rId62" Type="http://schemas.openxmlformats.org/officeDocument/2006/relationships/slideLayout" Target="../slideLayouts/slideLayout97.xml"/><Relationship Id="rId70" Type="http://schemas.openxmlformats.org/officeDocument/2006/relationships/slideLayout" Target="../slideLayouts/slideLayout105.xml"/><Relationship Id="rId75" Type="http://schemas.openxmlformats.org/officeDocument/2006/relationships/slideLayout" Target="../slideLayouts/slideLayout110.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28" Type="http://schemas.openxmlformats.org/officeDocument/2006/relationships/slideLayout" Target="../slideLayouts/slideLayout63.xml"/><Relationship Id="rId36" Type="http://schemas.openxmlformats.org/officeDocument/2006/relationships/slideLayout" Target="../slideLayouts/slideLayout71.xml"/><Relationship Id="rId49" Type="http://schemas.openxmlformats.org/officeDocument/2006/relationships/slideLayout" Target="../slideLayouts/slideLayout84.xml"/><Relationship Id="rId57" Type="http://schemas.openxmlformats.org/officeDocument/2006/relationships/slideLayout" Target="../slideLayouts/slideLayout92.xml"/><Relationship Id="rId10" Type="http://schemas.openxmlformats.org/officeDocument/2006/relationships/slideLayout" Target="../slideLayouts/slideLayout45.xml"/><Relationship Id="rId31" Type="http://schemas.openxmlformats.org/officeDocument/2006/relationships/slideLayout" Target="../slideLayouts/slideLayout66.xml"/><Relationship Id="rId44" Type="http://schemas.openxmlformats.org/officeDocument/2006/relationships/slideLayout" Target="../slideLayouts/slideLayout79.xml"/><Relationship Id="rId52" Type="http://schemas.openxmlformats.org/officeDocument/2006/relationships/slideLayout" Target="../slideLayouts/slideLayout87.xml"/><Relationship Id="rId60" Type="http://schemas.openxmlformats.org/officeDocument/2006/relationships/slideLayout" Target="../slideLayouts/slideLayout95.xml"/><Relationship Id="rId65" Type="http://schemas.openxmlformats.org/officeDocument/2006/relationships/slideLayout" Target="../slideLayouts/slideLayout100.xml"/><Relationship Id="rId73" Type="http://schemas.openxmlformats.org/officeDocument/2006/relationships/slideLayout" Target="../slideLayouts/slideLayout108.xml"/><Relationship Id="rId78" Type="http://schemas.openxmlformats.org/officeDocument/2006/relationships/theme" Target="../theme/theme2.xml"/><Relationship Id="rId81" Type="http://schemas.openxmlformats.org/officeDocument/2006/relationships/oleObject" Target="../embeddings/oleObject1.bin"/><Relationship Id="rId4" Type="http://schemas.openxmlformats.org/officeDocument/2006/relationships/slideLayout" Target="../slideLayouts/slideLayout39.xml"/><Relationship Id="rId9" Type="http://schemas.openxmlformats.org/officeDocument/2006/relationships/slideLayout" Target="../slideLayouts/slideLayout44.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39" Type="http://schemas.openxmlformats.org/officeDocument/2006/relationships/slideLayout" Target="../slideLayouts/slideLayout74.xml"/><Relationship Id="rId34" Type="http://schemas.openxmlformats.org/officeDocument/2006/relationships/slideLayout" Target="../slideLayouts/slideLayout69.xml"/><Relationship Id="rId50" Type="http://schemas.openxmlformats.org/officeDocument/2006/relationships/slideLayout" Target="../slideLayouts/slideLayout85.xml"/><Relationship Id="rId55" Type="http://schemas.openxmlformats.org/officeDocument/2006/relationships/slideLayout" Target="../slideLayouts/slideLayout90.xml"/><Relationship Id="rId76" Type="http://schemas.openxmlformats.org/officeDocument/2006/relationships/slideLayout" Target="../slideLayouts/slideLayout111.xml"/><Relationship Id="rId7" Type="http://schemas.openxmlformats.org/officeDocument/2006/relationships/slideLayout" Target="../slideLayouts/slideLayout42.xml"/><Relationship Id="rId71" Type="http://schemas.openxmlformats.org/officeDocument/2006/relationships/slideLayout" Target="../slideLayouts/slideLayout106.xml"/><Relationship Id="rId2" Type="http://schemas.openxmlformats.org/officeDocument/2006/relationships/slideLayout" Target="../slideLayouts/slideLayout37.xml"/><Relationship Id="rId29" Type="http://schemas.openxmlformats.org/officeDocument/2006/relationships/slideLayout" Target="../slideLayouts/slideLayout64.xml"/><Relationship Id="rId24" Type="http://schemas.openxmlformats.org/officeDocument/2006/relationships/slideLayout" Target="../slideLayouts/slideLayout59.xml"/><Relationship Id="rId40" Type="http://schemas.openxmlformats.org/officeDocument/2006/relationships/slideLayout" Target="../slideLayouts/slideLayout75.xml"/><Relationship Id="rId45" Type="http://schemas.openxmlformats.org/officeDocument/2006/relationships/slideLayout" Target="../slideLayouts/slideLayout80.xml"/><Relationship Id="rId66" Type="http://schemas.openxmlformats.org/officeDocument/2006/relationships/slideLayout" Target="../slideLayouts/slideLayout10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image" Target="../media/image19.pn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3.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image" Target="../media/image20.jpe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126.xml"/><Relationship Id="rId7" Type="http://schemas.openxmlformats.org/officeDocument/2006/relationships/theme" Target="../theme/theme4.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5" Type="http://schemas.openxmlformats.org/officeDocument/2006/relationships/slideLayout" Target="../slideLayouts/slideLayout128.xml"/><Relationship Id="rId4" Type="http://schemas.openxmlformats.org/officeDocument/2006/relationships/slideLayout" Target="../slideLayouts/slideLayout1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70C0"/>
            </a:gs>
            <a:gs pos="50000">
              <a:srgbClr val="0070C0"/>
            </a:gs>
            <a:gs pos="100000">
              <a:srgbClr val="0070C0"/>
            </a:gs>
          </a:gsLst>
          <a:lin ang="2520000" scaled="0"/>
          <a:tileRect/>
        </a:gradFill>
        <a:effectLst/>
      </p:bgPr>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37">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D6E9DEC-419B-4CC5-A080-3B06BD5A8291}" type="datetimeFigureOut">
              <a:rPr lang="en-US" dirty="0"/>
              <a:t>11/17/2023</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545305174"/>
      </p:ext>
    </p:extLst>
  </p:cSld>
  <p:clrMap bg1="dk1" tx1="lt1" bg2="dk2" tx2="lt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9" r:id="rId8"/>
    <p:sldLayoutId id="2147483910" r:id="rId9"/>
    <p:sldLayoutId id="2147483929" r:id="rId10"/>
    <p:sldLayoutId id="2147483930" r:id="rId11"/>
    <p:sldLayoutId id="2147483934" r:id="rId12"/>
    <p:sldLayoutId id="2147483936" r:id="rId13"/>
    <p:sldLayoutId id="2147483931" r:id="rId14"/>
    <p:sldLayoutId id="2147483933" r:id="rId15"/>
    <p:sldLayoutId id="2147483935" r:id="rId16"/>
    <p:sldLayoutId id="2147483932" r:id="rId17"/>
    <p:sldLayoutId id="2147483911" r:id="rId18"/>
    <p:sldLayoutId id="2147483912" r:id="rId19"/>
    <p:sldLayoutId id="2147483913" r:id="rId20"/>
    <p:sldLayoutId id="2147483914" r:id="rId21"/>
    <p:sldLayoutId id="2147483915" r:id="rId22"/>
    <p:sldLayoutId id="2147483916" r:id="rId23"/>
    <p:sldLayoutId id="2147483917" r:id="rId24"/>
    <p:sldLayoutId id="2147483918" r:id="rId25"/>
    <p:sldLayoutId id="2147483919" r:id="rId26"/>
    <p:sldLayoutId id="2147483920" r:id="rId27"/>
    <p:sldLayoutId id="2147483921" r:id="rId28"/>
    <p:sldLayoutId id="2147483922" r:id="rId29"/>
    <p:sldLayoutId id="2147483923" r:id="rId30"/>
    <p:sldLayoutId id="2147483924" r:id="rId31"/>
    <p:sldLayoutId id="2147483925" r:id="rId32"/>
    <p:sldLayoutId id="2147483926" r:id="rId33"/>
    <p:sldLayoutId id="2147483927" r:id="rId34"/>
    <p:sldLayoutId id="2147483928" r:id="rId35"/>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79"/>
            </p:custDataLst>
            <p:extLst>
              <p:ext uri="{D42A27DB-BD31-4B8C-83A1-F6EECF244321}">
                <p14:modId xmlns:p14="http://schemas.microsoft.com/office/powerpoint/2010/main" val="104109931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81" imgW="270" imgH="270" progId="TCLayout.ActiveDocument.1">
                  <p:embed/>
                </p:oleObj>
              </mc:Choice>
              <mc:Fallback>
                <p:oleObj name="think-cell Slide" r:id="rId81" imgW="270" imgH="270" progId="TCLayout.ActiveDocument.1">
                  <p:embed/>
                  <p:pic>
                    <p:nvPicPr>
                      <p:cNvPr id="2" name="Object 1" hidden="1"/>
                      <p:cNvPicPr/>
                      <p:nvPr/>
                    </p:nvPicPr>
                    <p:blipFill>
                      <a:blip r:embed="rId82"/>
                      <a:stretch>
                        <a:fillRect/>
                      </a:stretch>
                    </p:blipFill>
                    <p:spPr>
                      <a:xfrm>
                        <a:off x="1588" y="1588"/>
                        <a:ext cx="1587" cy="1587"/>
                      </a:xfrm>
                      <a:prstGeom prst="rect">
                        <a:avLst/>
                      </a:prstGeom>
                    </p:spPr>
                  </p:pic>
                </p:oleObj>
              </mc:Fallback>
            </mc:AlternateContent>
          </a:graphicData>
        </a:graphic>
      </p:graphicFrame>
      <p:sp>
        <p:nvSpPr>
          <p:cNvPr id="5" name="Rectangle 4" hidden="1"/>
          <p:cNvSpPr/>
          <p:nvPr userDrawn="1">
            <p:custDataLst>
              <p:tags r:id="rId80"/>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dirty="0">
              <a:solidFill>
                <a:srgbClr val="FFFFFF"/>
              </a:solidFill>
              <a:latin typeface="Calibri" panose="020F0502020204030204" pitchFamily="34" charset="0"/>
              <a:ea typeface="+mj-ea"/>
              <a:cs typeface="+mj-cs"/>
              <a:sym typeface="Calibri" panose="020F0502020204030204" pitchFamily="34" charset="0"/>
            </a:endParaRPr>
          </a:p>
        </p:txBody>
      </p:sp>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endParaRPr lang="en-US" dirty="0"/>
          </a:p>
        </p:txBody>
      </p:sp>
      <p:sp>
        <p:nvSpPr>
          <p:cNvPr id="12" name="TextBox 11"/>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mn-lt"/>
            </a:endParaRPr>
          </a:p>
        </p:txBody>
      </p:sp>
      <p:sp>
        <p:nvSpPr>
          <p:cNvPr id="9" name="Title Placeholder 1"/>
          <p:cNvSpPr>
            <a:spLocks noGrp="1"/>
          </p:cNvSpPr>
          <p:nvPr>
            <p:ph type="title"/>
          </p:nvPr>
        </p:nvSpPr>
        <p:spPr>
          <a:xfrm>
            <a:off x="630000" y="622800"/>
            <a:ext cx="10933350" cy="332399"/>
          </a:xfrm>
          <a:prstGeom prst="rect">
            <a:avLst/>
          </a:prstGeom>
        </p:spPr>
        <p:txBody>
          <a:bodyPr vert="horz" wrap="square" lIns="0" tIns="0" rIns="0" bIns="0" rtlCol="0" anchor="t">
            <a:spAutoFit/>
          </a:bodyPr>
          <a:lstStyle/>
          <a:p>
            <a:r>
              <a:rPr lang="en-US"/>
              <a:t>Click to add title</a:t>
            </a:r>
          </a:p>
        </p:txBody>
      </p:sp>
      <p:sp>
        <p:nvSpPr>
          <p:cNvPr id="4" name="Text Placeholder 3"/>
          <p:cNvSpPr>
            <a:spLocks noGrp="1"/>
          </p:cNvSpPr>
          <p:nvPr>
            <p:ph type="body" idx="1"/>
          </p:nvPr>
        </p:nvSpPr>
        <p:spPr>
          <a:xfrm>
            <a:off x="630000" y="1825625"/>
            <a:ext cx="10933350" cy="4351338"/>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Level six</a:t>
            </a:r>
          </a:p>
          <a:p>
            <a:pPr lvl="6"/>
            <a:r>
              <a:rPr lang="en-US"/>
              <a:t>Level seven</a:t>
            </a:r>
          </a:p>
          <a:p>
            <a:pPr lvl="7"/>
            <a:r>
              <a:rPr lang="en-US"/>
              <a:t>Level eight</a:t>
            </a:r>
          </a:p>
          <a:p>
            <a:pPr lvl="8"/>
            <a:r>
              <a:rPr lang="en-US"/>
              <a:t>Level nine</a:t>
            </a:r>
          </a:p>
        </p:txBody>
      </p:sp>
    </p:spTree>
    <p:extLst>
      <p:ext uri="{BB962C8B-B14F-4D97-AF65-F5344CB8AC3E}">
        <p14:creationId xmlns:p14="http://schemas.microsoft.com/office/powerpoint/2010/main" val="575307395"/>
      </p:ext>
    </p:extLst>
  </p:cSld>
  <p:clrMap bg1="lt1" tx1="dk1" bg2="lt2" tx2="dk2" accent1="accent1" accent2="accent2" accent3="accent3" accent4="accent4" accent5="accent5" accent6="accent6" hlink="hlink" folHlink="folHlink"/>
  <p:sldLayoutIdLst>
    <p:sldLayoutId id="2147483938" r:id="rId1"/>
    <p:sldLayoutId id="2147483939" r:id="rId2"/>
    <p:sldLayoutId id="2147483940" r:id="rId3"/>
    <p:sldLayoutId id="2147483941" r:id="rId4"/>
    <p:sldLayoutId id="2147483942" r:id="rId5"/>
    <p:sldLayoutId id="2147483943" r:id="rId6"/>
    <p:sldLayoutId id="2147483944" r:id="rId7"/>
    <p:sldLayoutId id="2147483945" r:id="rId8"/>
    <p:sldLayoutId id="2147483946" r:id="rId9"/>
    <p:sldLayoutId id="2147483947" r:id="rId10"/>
    <p:sldLayoutId id="2147483948" r:id="rId11"/>
    <p:sldLayoutId id="2147483949" r:id="rId12"/>
    <p:sldLayoutId id="2147483950" r:id="rId13"/>
    <p:sldLayoutId id="2147483951" r:id="rId14"/>
    <p:sldLayoutId id="2147483952" r:id="rId15"/>
    <p:sldLayoutId id="2147483953" r:id="rId16"/>
    <p:sldLayoutId id="2147483954" r:id="rId17"/>
    <p:sldLayoutId id="2147483955" r:id="rId18"/>
    <p:sldLayoutId id="2147483956" r:id="rId19"/>
    <p:sldLayoutId id="2147483957" r:id="rId20"/>
    <p:sldLayoutId id="2147483958" r:id="rId21"/>
    <p:sldLayoutId id="2147483959" r:id="rId22"/>
    <p:sldLayoutId id="2147483960" r:id="rId23"/>
    <p:sldLayoutId id="2147483961" r:id="rId24"/>
    <p:sldLayoutId id="2147483962" r:id="rId25"/>
    <p:sldLayoutId id="2147483963" r:id="rId26"/>
    <p:sldLayoutId id="2147483964" r:id="rId27"/>
    <p:sldLayoutId id="2147483965" r:id="rId28"/>
    <p:sldLayoutId id="2147483966" r:id="rId29"/>
    <p:sldLayoutId id="2147483967" r:id="rId30"/>
    <p:sldLayoutId id="2147483968" r:id="rId31"/>
    <p:sldLayoutId id="2147483969" r:id="rId32"/>
    <p:sldLayoutId id="2147483970" r:id="rId33"/>
    <p:sldLayoutId id="2147483971" r:id="rId34"/>
    <p:sldLayoutId id="2147483972" r:id="rId35"/>
    <p:sldLayoutId id="2147483973" r:id="rId36"/>
    <p:sldLayoutId id="2147483974" r:id="rId37"/>
    <p:sldLayoutId id="2147483975" r:id="rId38"/>
    <p:sldLayoutId id="2147483976" r:id="rId39"/>
    <p:sldLayoutId id="2147483977" r:id="rId40"/>
    <p:sldLayoutId id="2147483978" r:id="rId41"/>
    <p:sldLayoutId id="2147483979" r:id="rId42"/>
    <p:sldLayoutId id="2147483980" r:id="rId43"/>
    <p:sldLayoutId id="2147483981" r:id="rId44"/>
    <p:sldLayoutId id="2147483982" r:id="rId45"/>
    <p:sldLayoutId id="2147483983" r:id="rId46"/>
    <p:sldLayoutId id="2147483984" r:id="rId47"/>
    <p:sldLayoutId id="2147483985" r:id="rId48"/>
    <p:sldLayoutId id="2147483986" r:id="rId49"/>
    <p:sldLayoutId id="2147483987" r:id="rId50"/>
    <p:sldLayoutId id="2147483988" r:id="rId51"/>
    <p:sldLayoutId id="2147483989" r:id="rId52"/>
    <p:sldLayoutId id="2147483990" r:id="rId53"/>
    <p:sldLayoutId id="2147483991" r:id="rId54"/>
    <p:sldLayoutId id="2147483992" r:id="rId55"/>
    <p:sldLayoutId id="2147483993" r:id="rId56"/>
    <p:sldLayoutId id="2147483994" r:id="rId57"/>
    <p:sldLayoutId id="2147483995" r:id="rId58"/>
    <p:sldLayoutId id="2147483996" r:id="rId59"/>
    <p:sldLayoutId id="2147483997" r:id="rId60"/>
    <p:sldLayoutId id="2147483998" r:id="rId61"/>
    <p:sldLayoutId id="2147483999" r:id="rId62"/>
    <p:sldLayoutId id="2147484000" r:id="rId63"/>
    <p:sldLayoutId id="2147484001" r:id="rId64"/>
    <p:sldLayoutId id="2147484002" r:id="rId65"/>
    <p:sldLayoutId id="2147484003" r:id="rId66"/>
    <p:sldLayoutId id="2147484004" r:id="rId67"/>
    <p:sldLayoutId id="2147484005" r:id="rId68"/>
    <p:sldLayoutId id="2147484006" r:id="rId69"/>
    <p:sldLayoutId id="2147484007" r:id="rId70"/>
    <p:sldLayoutId id="2147484008" r:id="rId71"/>
    <p:sldLayoutId id="2147484009" r:id="rId72"/>
    <p:sldLayoutId id="2147484010" r:id="rId73"/>
    <p:sldLayoutId id="2147484011" r:id="rId74"/>
    <p:sldLayoutId id="2147484012" r:id="rId75"/>
    <p:sldLayoutId id="2147484013" r:id="rId76"/>
    <p:sldLayoutId id="2147484014" r:id="rId77"/>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ftr="0" dt="0"/>
  <p:txStyles>
    <p:titleStyle>
      <a:lvl1pPr algn="l" defTabSz="914400" rtl="0" eaLnBrk="1" latinLnBrk="0" hangingPunct="1">
        <a:lnSpc>
          <a:spcPct val="90000"/>
        </a:lnSpc>
        <a:spcBef>
          <a:spcPct val="0"/>
        </a:spcBef>
        <a:buNone/>
        <a:defRPr sz="2400" kern="1200">
          <a:solidFill>
            <a:schemeClr val="tx2"/>
          </a:solidFill>
          <a:latin typeface="+mj-lt"/>
          <a:ea typeface="+mj-ea"/>
          <a:cs typeface="+mj-cs"/>
          <a:sym typeface="+mj-lt"/>
        </a:defRPr>
      </a:lvl1pPr>
    </p:titleStyle>
    <p:body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mn-lt"/>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mn-lt"/>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mn-lt"/>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mn-lt"/>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mn-lt"/>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mn-lt"/>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mn-lt"/>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mn-lt"/>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11">
          <p15:clr>
            <a:srgbClr val="F26B43"/>
          </p15:clr>
        </p15:guide>
        <p15:guide id="2" pos="396">
          <p15:clr>
            <a:srgbClr val="F26B43"/>
          </p15:clr>
        </p15:guide>
        <p15:guide id="3" pos="7284">
          <p15:clr>
            <a:srgbClr val="F26B43"/>
          </p15:clr>
        </p15:guide>
        <p15:guide id="4" orient="horz" pos="388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Rectangle 3"/>
          <p:cNvSpPr>
            <a:spLocks noChangeArrowheads="1"/>
          </p:cNvSpPr>
          <p:nvPr/>
        </p:nvSpPr>
        <p:spPr bwMode="auto">
          <a:xfrm>
            <a:off x="0" y="0"/>
            <a:ext cx="12192000" cy="152400"/>
          </a:xfrm>
          <a:prstGeom prst="rect">
            <a:avLst/>
          </a:prstGeom>
          <a:solidFill>
            <a:srgbClr val="FF9900"/>
          </a:solidFill>
          <a:ln w="9525">
            <a:noFill/>
            <a:miter lim="800000"/>
            <a:headEnd/>
            <a:tailEnd/>
          </a:ln>
          <a:effectLst/>
        </p:spPr>
        <p:txBody>
          <a:bodyPr wrap="none" anchor="ctr"/>
          <a:lstStyle/>
          <a:p>
            <a:pPr fontAlgn="base">
              <a:spcBef>
                <a:spcPct val="0"/>
              </a:spcBef>
              <a:spcAft>
                <a:spcPct val="0"/>
              </a:spcAft>
            </a:pPr>
            <a:endParaRPr lang="en-US" sz="1800" dirty="0">
              <a:solidFill>
                <a:srgbClr val="000000"/>
              </a:solidFill>
            </a:endParaRPr>
          </a:p>
        </p:txBody>
      </p:sp>
      <p:sp>
        <p:nvSpPr>
          <p:cNvPr id="7" name="Rectangle 6"/>
          <p:cNvSpPr/>
          <p:nvPr/>
        </p:nvSpPr>
        <p:spPr>
          <a:xfrm>
            <a:off x="0" y="6587592"/>
            <a:ext cx="12192000" cy="307777"/>
          </a:xfrm>
          <a:prstGeom prst="rect">
            <a:avLst/>
          </a:prstGeom>
          <a:solidFill>
            <a:srgbClr val="002060"/>
          </a:solidFill>
          <a:ln>
            <a:noFill/>
          </a:ln>
        </p:spPr>
        <p:txBody>
          <a:bodyPr wrap="square">
            <a:spAutoFit/>
          </a:bodyPr>
          <a:lstStyle/>
          <a:p>
            <a:pPr fontAlgn="base">
              <a:spcBef>
                <a:spcPct val="50000"/>
              </a:spcBef>
              <a:spcAft>
                <a:spcPct val="0"/>
              </a:spcAft>
              <a:defRPr/>
            </a:pPr>
            <a:r>
              <a:rPr lang="en-US" sz="1300" b="1" dirty="0">
                <a:solidFill>
                  <a:srgbClr val="FFFFFF"/>
                </a:solidFill>
                <a:latin typeface="Calibri" panose="020F0502020204030204" pitchFamily="34" charset="0"/>
                <a:ea typeface="Segoe UI Symbol" panose="020B0502040204020203" pitchFamily="34" charset="0"/>
                <a:cs typeface="Calibri" panose="020F0502020204030204" pitchFamily="34" charset="0"/>
              </a:rPr>
              <a:t>                              Kansas Statewide Survey: Attitudes Toward Vaccines </a:t>
            </a:r>
            <a:r>
              <a:rPr lang="en-US" sz="1400" b="1" dirty="0">
                <a:solidFill>
                  <a:srgbClr val="FFFFFF"/>
                </a:solidFill>
                <a:latin typeface="Calibri" panose="020F0502020204030204" pitchFamily="34" charset="0"/>
                <a:cs typeface="Times New Roman" pitchFamily="18" charset="0"/>
              </a:rPr>
              <a:t>– </a:t>
            </a:r>
            <a:r>
              <a:rPr lang="en-US" sz="1300" b="1" dirty="0">
                <a:solidFill>
                  <a:srgbClr val="FFFFFF"/>
                </a:solidFill>
                <a:latin typeface="Calibri" panose="020F0502020204030204" pitchFamily="34" charset="0"/>
                <a:ea typeface="Segoe UI Symbol" panose="020B0502040204020203" pitchFamily="34" charset="0"/>
                <a:cs typeface="Calibri" panose="020F0502020204030204" pitchFamily="34" charset="0"/>
              </a:rPr>
              <a:t>January 27-February 3, 2022   	                               </a:t>
            </a:r>
            <a:fld id="{C712A707-FA10-4DDE-AE8B-5062A92E4602}" type="slidenum">
              <a:rPr lang="en-US" sz="1300" b="1" i="1">
                <a:solidFill>
                  <a:srgbClr val="FFFFFF"/>
                </a:solidFill>
                <a:latin typeface="Calibri" panose="020F0502020204030204" pitchFamily="34" charset="0"/>
                <a:ea typeface="Segoe UI Symbol" panose="020B0502040204020203" pitchFamily="34" charset="0"/>
                <a:cs typeface="Calibri" panose="020F0502020204030204" pitchFamily="34" charset="0"/>
              </a:rPr>
              <a:pPr fontAlgn="base">
                <a:spcBef>
                  <a:spcPct val="50000"/>
                </a:spcBef>
                <a:spcAft>
                  <a:spcPct val="0"/>
                </a:spcAft>
                <a:defRPr/>
              </a:pPr>
              <a:t>‹#›</a:t>
            </a:fld>
            <a:endParaRPr lang="en-US" sz="1300" b="1" i="1" dirty="0">
              <a:solidFill>
                <a:srgbClr val="FFFFFF"/>
              </a:solidFill>
              <a:latin typeface="Calibri" panose="020F0502020204030204" pitchFamily="34" charset="0"/>
              <a:ea typeface="Segoe UI Symbol" panose="020B0502040204020203" pitchFamily="34" charset="0"/>
              <a:cs typeface="Calibri" panose="020F0502020204030204" pitchFamily="34" charset="0"/>
            </a:endParaRPr>
          </a:p>
        </p:txBody>
      </p:sp>
      <p:pic>
        <p:nvPicPr>
          <p:cNvPr id="6" name="Picture 5">
            <a:extLst>
              <a:ext uri="{FF2B5EF4-FFF2-40B4-BE49-F238E27FC236}">
                <a16:creationId xmlns:a16="http://schemas.microsoft.com/office/drawing/2014/main" id="{8DA5367D-945F-4FFA-8F83-83745C444470}"/>
              </a:ext>
            </a:extLst>
          </p:cNvPr>
          <p:cNvPicPr>
            <a:picLocks noChangeAspect="1"/>
          </p:cNvPicPr>
          <p:nvPr userDrawn="1"/>
        </p:nvPicPr>
        <p:blipFill>
          <a:blip r:embed="rId13"/>
          <a:stretch>
            <a:fillRect/>
          </a:stretch>
        </p:blipFill>
        <p:spPr>
          <a:xfrm>
            <a:off x="28355" y="6674241"/>
            <a:ext cx="887412" cy="152400"/>
          </a:xfrm>
          <a:prstGeom prst="rect">
            <a:avLst/>
          </a:prstGeom>
        </p:spPr>
      </p:pic>
      <p:pic>
        <p:nvPicPr>
          <p:cNvPr id="2050" name="Picture 2" descr="Nurture KC | Healthcare | Board of Directors | Nonprofit Member - Nonprofit  Connect">
            <a:extLst>
              <a:ext uri="{FF2B5EF4-FFF2-40B4-BE49-F238E27FC236}">
                <a16:creationId xmlns:a16="http://schemas.microsoft.com/office/drawing/2014/main" id="{39AA6BBB-40CD-4C68-9504-81FED3FEC0CA}"/>
              </a:ext>
            </a:extLst>
          </p:cNvPr>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b="41690"/>
          <a:stretch/>
        </p:blipFill>
        <p:spPr bwMode="auto">
          <a:xfrm>
            <a:off x="1017670" y="6614888"/>
            <a:ext cx="575481" cy="251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5773696"/>
      </p:ext>
    </p:extLst>
  </p:cSld>
  <p:clrMap bg1="lt1" tx1="dk1" bg2="lt2" tx2="dk2" accent1="accent1" accent2="accent2" accent3="accent3" accent4="accent4" accent5="accent5" accent6="accent6" hlink="hlink" folHlink="folHlink"/>
  <p:sldLayoutIdLst>
    <p:sldLayoutId id="2147484040" r:id="rId1"/>
    <p:sldLayoutId id="2147484041" r:id="rId2"/>
    <p:sldLayoutId id="2147484042" r:id="rId3"/>
    <p:sldLayoutId id="2147484043" r:id="rId4"/>
    <p:sldLayoutId id="2147484044" r:id="rId5"/>
    <p:sldLayoutId id="2147484045" r:id="rId6"/>
    <p:sldLayoutId id="2147484046" r:id="rId7"/>
    <p:sldLayoutId id="2147484047" r:id="rId8"/>
    <p:sldLayoutId id="2147484048" r:id="rId9"/>
    <p:sldLayoutId id="2147484049" r:id="rId10"/>
    <p:sldLayoutId id="2147484050"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8"/>
          <a:srcRect/>
          <a:stretch>
            <a:fillRect/>
          </a:stretch>
        </a:blipFill>
        <a:effectLst/>
      </p:bgPr>
    </p:bg>
    <p:spTree>
      <p:nvGrpSpPr>
        <p:cNvPr id="1" name=""/>
        <p:cNvGrpSpPr/>
        <p:nvPr/>
      </p:nvGrpSpPr>
      <p:grpSpPr>
        <a:xfrm>
          <a:off x="0" y="0"/>
          <a:ext cx="0" cy="0"/>
          <a:chOff x="0" y="0"/>
          <a:chExt cx="0" cy="0"/>
        </a:xfrm>
      </p:grpSpPr>
      <p:sp>
        <p:nvSpPr>
          <p:cNvPr id="1026" name="Text Placeholder 2">
            <a:extLst>
              <a:ext uri="{FF2B5EF4-FFF2-40B4-BE49-F238E27FC236}">
                <a16:creationId xmlns:a16="http://schemas.microsoft.com/office/drawing/2014/main" id="{5ABB2191-1422-877A-B3B4-5AB65DEF2180}"/>
              </a:ext>
            </a:extLst>
          </p:cNvPr>
          <p:cNvSpPr>
            <a:spLocks noGrp="1"/>
          </p:cNvSpPr>
          <p:nvPr>
            <p:ph type="body" idx="1"/>
          </p:nvPr>
        </p:nvSpPr>
        <p:spPr bwMode="auto">
          <a:xfrm>
            <a:off x="609600" y="18288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7" name="Title Placeholder 5">
            <a:extLst>
              <a:ext uri="{FF2B5EF4-FFF2-40B4-BE49-F238E27FC236}">
                <a16:creationId xmlns:a16="http://schemas.microsoft.com/office/drawing/2014/main" id="{CB65E849-8F8F-A35F-F730-14589687FCA9}"/>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Tree>
    <p:extLst>
      <p:ext uri="{BB962C8B-B14F-4D97-AF65-F5344CB8AC3E}">
        <p14:creationId xmlns:p14="http://schemas.microsoft.com/office/powerpoint/2010/main" val="308002231"/>
      </p:ext>
    </p:extLst>
  </p:cSld>
  <p:clrMap bg1="lt1" tx1="dk1" bg2="lt2" tx2="dk2" accent1="accent1" accent2="accent2" accent3="accent3" accent4="accent4" accent5="accent5" accent6="accent6" hlink="hlink" folHlink="folHlink"/>
  <p:sldLayoutIdLst>
    <p:sldLayoutId id="2147484064" r:id="rId1"/>
    <p:sldLayoutId id="2147484065" r:id="rId2"/>
    <p:sldLayoutId id="2147484066" r:id="rId3"/>
    <p:sldLayoutId id="2147484067" r:id="rId4"/>
    <p:sldLayoutId id="2147484068" r:id="rId5"/>
    <p:sldLayoutId id="2147484069" r:id="rId6"/>
  </p:sldLayoutIdLst>
  <p:txStyles>
    <p:titleStyle>
      <a:lvl1pPr algn="ctr" rtl="0" eaLnBrk="0" fontAlgn="base" hangingPunct="0">
        <a:spcBef>
          <a:spcPct val="0"/>
        </a:spcBef>
        <a:spcAft>
          <a:spcPct val="0"/>
        </a:spcAft>
        <a:defRPr sz="5000" b="1" kern="1200">
          <a:solidFill>
            <a:schemeClr val="tx1"/>
          </a:solidFill>
          <a:latin typeface="+mj-lt"/>
          <a:ea typeface="MS PGothic" panose="020B0600070205080204" pitchFamily="34" charset="-128"/>
          <a:cs typeface="MS PGothic" charset="0"/>
        </a:defRPr>
      </a:lvl1pPr>
      <a:lvl2pPr algn="ctr" rtl="0" eaLnBrk="0" fontAlgn="base" hangingPunct="0">
        <a:spcBef>
          <a:spcPct val="0"/>
        </a:spcBef>
        <a:spcAft>
          <a:spcPct val="0"/>
        </a:spcAft>
        <a:defRPr sz="5000" b="1">
          <a:solidFill>
            <a:schemeClr val="tx1"/>
          </a:solidFill>
          <a:latin typeface="Arial" charset="0"/>
          <a:ea typeface="MS PGothic" panose="020B0600070205080204" pitchFamily="34" charset="-128"/>
          <a:cs typeface="MS PGothic" charset="0"/>
        </a:defRPr>
      </a:lvl2pPr>
      <a:lvl3pPr algn="ctr" rtl="0" eaLnBrk="0" fontAlgn="base" hangingPunct="0">
        <a:spcBef>
          <a:spcPct val="0"/>
        </a:spcBef>
        <a:spcAft>
          <a:spcPct val="0"/>
        </a:spcAft>
        <a:defRPr sz="5000" b="1">
          <a:solidFill>
            <a:schemeClr val="tx1"/>
          </a:solidFill>
          <a:latin typeface="Arial" charset="0"/>
          <a:ea typeface="MS PGothic" panose="020B0600070205080204" pitchFamily="34" charset="-128"/>
          <a:cs typeface="MS PGothic" charset="0"/>
        </a:defRPr>
      </a:lvl3pPr>
      <a:lvl4pPr algn="ctr" rtl="0" eaLnBrk="0" fontAlgn="base" hangingPunct="0">
        <a:spcBef>
          <a:spcPct val="0"/>
        </a:spcBef>
        <a:spcAft>
          <a:spcPct val="0"/>
        </a:spcAft>
        <a:defRPr sz="5000" b="1">
          <a:solidFill>
            <a:schemeClr val="tx1"/>
          </a:solidFill>
          <a:latin typeface="Arial" charset="0"/>
          <a:ea typeface="MS PGothic" panose="020B0600070205080204" pitchFamily="34" charset="-128"/>
          <a:cs typeface="MS PGothic" charset="0"/>
        </a:defRPr>
      </a:lvl4pPr>
      <a:lvl5pPr algn="ctr" rtl="0" eaLnBrk="0" fontAlgn="base" hangingPunct="0">
        <a:spcBef>
          <a:spcPct val="0"/>
        </a:spcBef>
        <a:spcAft>
          <a:spcPct val="0"/>
        </a:spcAft>
        <a:defRPr sz="5000" b="1">
          <a:solidFill>
            <a:schemeClr val="tx1"/>
          </a:solidFill>
          <a:latin typeface="Arial" charset="0"/>
          <a:ea typeface="MS PGothic" panose="020B0600070205080204" pitchFamily="34" charset="-128"/>
          <a:cs typeface="MS PGothic" charset="0"/>
        </a:defRPr>
      </a:lvl5pPr>
      <a:lvl6pPr marL="457200" algn="ctr" rtl="0" fontAlgn="base">
        <a:spcBef>
          <a:spcPct val="0"/>
        </a:spcBef>
        <a:spcAft>
          <a:spcPct val="0"/>
        </a:spcAft>
        <a:defRPr sz="4400">
          <a:solidFill>
            <a:srgbClr val="0B87D6"/>
          </a:solidFill>
          <a:latin typeface="Arial" charset="0"/>
        </a:defRPr>
      </a:lvl6pPr>
      <a:lvl7pPr marL="914400" algn="ctr" rtl="0" fontAlgn="base">
        <a:spcBef>
          <a:spcPct val="0"/>
        </a:spcBef>
        <a:spcAft>
          <a:spcPct val="0"/>
        </a:spcAft>
        <a:defRPr sz="4400">
          <a:solidFill>
            <a:srgbClr val="0B87D6"/>
          </a:solidFill>
          <a:latin typeface="Arial" charset="0"/>
        </a:defRPr>
      </a:lvl7pPr>
      <a:lvl8pPr marL="1371600" algn="ctr" rtl="0" fontAlgn="base">
        <a:spcBef>
          <a:spcPct val="0"/>
        </a:spcBef>
        <a:spcAft>
          <a:spcPct val="0"/>
        </a:spcAft>
        <a:defRPr sz="4400">
          <a:solidFill>
            <a:srgbClr val="0B87D6"/>
          </a:solidFill>
          <a:latin typeface="Arial" charset="0"/>
        </a:defRPr>
      </a:lvl8pPr>
      <a:lvl9pPr marL="1828800" algn="ctr" rtl="0" fontAlgn="base">
        <a:spcBef>
          <a:spcPct val="0"/>
        </a:spcBef>
        <a:spcAft>
          <a:spcPct val="0"/>
        </a:spcAft>
        <a:defRPr sz="4400">
          <a:solidFill>
            <a:srgbClr val="0B87D6"/>
          </a:solidFill>
          <a:latin typeface="Arial"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2"/>
          </a:solidFill>
          <a:latin typeface="+mn-lt"/>
          <a:ea typeface="MS PGothic" panose="020B0600070205080204" pitchFamily="34" charset="-128"/>
          <a:cs typeface="MS PGothic" charset="0"/>
        </a:defRPr>
      </a:lvl1pPr>
      <a:lvl2pPr marL="742950" indent="-285750" algn="l" rtl="0" eaLnBrk="0" fontAlgn="base" hangingPunct="0">
        <a:spcBef>
          <a:spcPct val="20000"/>
        </a:spcBef>
        <a:spcAft>
          <a:spcPct val="0"/>
        </a:spcAft>
        <a:buFont typeface="Wingdings" panose="05000000000000000000" pitchFamily="2" charset="2"/>
        <a:buChar char="§"/>
        <a:defRPr sz="2800" kern="1200">
          <a:solidFill>
            <a:schemeClr val="bg2"/>
          </a:solidFill>
          <a:latin typeface="+mn-lt"/>
          <a:ea typeface="MS PGothic" panose="020B0600070205080204" pitchFamily="34" charset="-128"/>
          <a:cs typeface="MS PGothic" charset="0"/>
        </a:defRPr>
      </a:lvl2pPr>
      <a:lvl3pPr marL="1143000" indent="-228600" algn="l" rtl="0" eaLnBrk="0" fontAlgn="base" hangingPunct="0">
        <a:spcBef>
          <a:spcPct val="20000"/>
        </a:spcBef>
        <a:spcAft>
          <a:spcPct val="0"/>
        </a:spcAft>
        <a:buFont typeface="Wingdings" panose="05000000000000000000" pitchFamily="2" charset="2"/>
        <a:buChar char="§"/>
        <a:defRPr sz="2400" kern="1200">
          <a:solidFill>
            <a:srgbClr val="A6A6A6"/>
          </a:solidFill>
          <a:latin typeface="+mn-lt"/>
          <a:ea typeface="MS PGothic" panose="020B0600070205080204" pitchFamily="34" charset="-128"/>
          <a:cs typeface="MS PGothic" charset="0"/>
        </a:defRPr>
      </a:lvl3pPr>
      <a:lvl4pPr marL="1600200" indent="-228600" algn="l" rtl="0" eaLnBrk="0" fontAlgn="base" hangingPunct="0">
        <a:spcBef>
          <a:spcPct val="20000"/>
        </a:spcBef>
        <a:spcAft>
          <a:spcPct val="0"/>
        </a:spcAft>
        <a:buFont typeface="Wingdings" panose="05000000000000000000" pitchFamily="2" charset="2"/>
        <a:buChar char="§"/>
        <a:defRPr sz="2000" kern="1200">
          <a:solidFill>
            <a:srgbClr val="A6A6A6"/>
          </a:solidFill>
          <a:latin typeface="+mn-lt"/>
          <a:ea typeface="MS PGothic" panose="020B0600070205080204" pitchFamily="34" charset="-128"/>
          <a:cs typeface="MS PGothic" charset="0"/>
        </a:defRPr>
      </a:lvl4pPr>
      <a:lvl5pPr marL="2057400" indent="-228600" algn="l" rtl="0" eaLnBrk="0" fontAlgn="base" hangingPunct="0">
        <a:spcBef>
          <a:spcPct val="20000"/>
        </a:spcBef>
        <a:spcAft>
          <a:spcPct val="0"/>
        </a:spcAft>
        <a:buFont typeface="Wingdings" panose="05000000000000000000" pitchFamily="2" charset="2"/>
        <a:buChar char="§"/>
        <a:defRPr sz="2000" kern="1200">
          <a:solidFill>
            <a:srgbClr val="A6A6A6"/>
          </a:solidFill>
          <a:latin typeface="+mn-lt"/>
          <a:ea typeface="MS PGothic" panose="020B0600070205080204" pitchFamily="34" charset="-128"/>
          <a:cs typeface="MS PGothic"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hyperlink" Target="https://www.vatican.va/roman_curia/congregations/cfaith/documents/rc_con_cfaith_doc_20201221_nota-vaccini-anticovid_en.html" TargetMode="External"/><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33.jpe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hyperlink" Target="https://biologos.org/common-questions/should-christians-get-vaccinated"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2.xml"/><Relationship Id="rId1" Type="http://schemas.openxmlformats.org/officeDocument/2006/relationships/themeOverride" Target="../theme/themeOverride1.xml"/></Relationships>
</file>

<file path=ppt/slides/_rels/slide2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hyperlink" Target="https://www.christiancentury.org/blogs/archive/2014-10/christians-long-support-vaccines"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www.christianitytoday.com/ct/2015/may/christians-pro-vaccines-history.html" TargetMode="External"/><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46.jpeg"/></Relationships>
</file>

<file path=ppt/slides/_rels/slide2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hyperlink" Target="https://sitn.hms.harvard.edu/flash/special-edition-on-infectious-disease/2014/the-fight-over-inoculation-during-the-1721-boston-smallpox-epidemic/" TargetMode="External"/><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47.jpeg"/></Relationships>
</file>

<file path=ppt/slides/_rels/slide2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hyperlink" Target="https://www.cccc.org/news_blogs/john/2021/01/11/how-the-church-responded-to-previous-pandemics/"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media/image50.png"/><Relationship Id="rId4" Type="http://schemas.openxmlformats.org/officeDocument/2006/relationships/hyperlink" Target="https://www.cdc.gov/vaccines/parents/downloads/parent-ver-sch-0-6yrs-sp.pdf"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55.png"/></Relationships>
</file>

<file path=ppt/slides/_rels/slide3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4.xml"/><Relationship Id="rId4" Type="http://schemas.openxmlformats.org/officeDocument/2006/relationships/image" Target="../media/image60.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2.xml"/><Relationship Id="rId1" Type="http://schemas.openxmlformats.org/officeDocument/2006/relationships/slideLayout" Target="../slideLayouts/slideLayout4.xml"/><Relationship Id="rId5" Type="http://schemas.openxmlformats.org/officeDocument/2006/relationships/image" Target="../media/image61.png"/><Relationship Id="rId4" Type="http://schemas.openxmlformats.org/officeDocument/2006/relationships/hyperlink" Target="https://www.cdc.gov/vaccines/schedules/downloads/teen/parent-version-schedule-7-18yrs-sp.pdf"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4.xml"/><Relationship Id="rId4" Type="http://schemas.openxmlformats.org/officeDocument/2006/relationships/image" Target="../media/image26.jpeg"/></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hyperlink" Target="https://newsforkids.net/articles/2018/08/28/without-vaccines-measles-numbers-grow/"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71.png"/></Relationships>
</file>

<file path=ppt/slides/_rels/slide4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openxmlformats.org/officeDocument/2006/relationships/image" Target="../media/image78.png"/></Relationships>
</file>

<file path=ppt/slides/_rels/slide5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6.xml"/><Relationship Id="rId1" Type="http://schemas.openxmlformats.org/officeDocument/2006/relationships/slideLayout" Target="../slideLayouts/slideLayout4.xml"/><Relationship Id="rId5" Type="http://schemas.openxmlformats.org/officeDocument/2006/relationships/image" Target="../media/image79.png"/><Relationship Id="rId4" Type="http://schemas.openxmlformats.org/officeDocument/2006/relationships/image" Target="../media/image78.png"/></Relationships>
</file>

<file path=ppt/slides/_rels/slide5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7.xml"/><Relationship Id="rId1" Type="http://schemas.openxmlformats.org/officeDocument/2006/relationships/slideLayout" Target="../slideLayouts/slideLayout4.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5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hyperlink" Target="https://www.immunizationmanagers.org/content/uploads/2022/08/what-goes-into-vaccines-spanish.pdf" TargetMode="External"/><Relationship Id="rId2" Type="http://schemas.openxmlformats.org/officeDocument/2006/relationships/notesSlide" Target="../notesSlides/notesSlide52.xml"/><Relationship Id="rId1" Type="http://schemas.openxmlformats.org/officeDocument/2006/relationships/slideLayout" Target="../slideLayouts/slideLayout4.xml"/><Relationship Id="rId4" Type="http://schemas.openxmlformats.org/officeDocument/2006/relationships/image" Target="../media/image8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55.xml"/><Relationship Id="rId1" Type="http://schemas.openxmlformats.org/officeDocument/2006/relationships/slideLayout" Target="../slideLayouts/slideLayout4.xml"/><Relationship Id="rId4" Type="http://schemas.openxmlformats.org/officeDocument/2006/relationships/image" Target="../media/image89.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hyperlink" Target="https://youtu.be/lD3Q-rEFjcA" TargetMode="External"/><Relationship Id="rId2" Type="http://schemas.openxmlformats.org/officeDocument/2006/relationships/notesSlide" Target="../notesSlides/notesSlide56.xml"/><Relationship Id="rId1" Type="http://schemas.openxmlformats.org/officeDocument/2006/relationships/slideLayout" Target="../slideLayouts/slideLayout4.xml"/><Relationship Id="rId5" Type="http://schemas.openxmlformats.org/officeDocument/2006/relationships/hyperlink" Target="https://www.youtube.com/watch?v=fLTnGc8-5Ro&amp;t=3s" TargetMode="External"/><Relationship Id="rId4" Type="http://schemas.openxmlformats.org/officeDocument/2006/relationships/hyperlink" Target="https://youtu.be/p2x6keqNqyM" TargetMode="External"/></Relationships>
</file>

<file path=ppt/slides/_rels/slide67.xml.rels><?xml version="1.0" encoding="UTF-8" standalone="yes"?>
<Relationships xmlns="http://schemas.openxmlformats.org/package/2006/relationships"><Relationship Id="rId3" Type="http://schemas.openxmlformats.org/officeDocument/2006/relationships/hyperlink" Target="https://faiths4vaccines.org/my_stories/rabbi-uses-social-media-to-reduce-vaccine-hesitancy/" TargetMode="External"/><Relationship Id="rId2" Type="http://schemas.openxmlformats.org/officeDocument/2006/relationships/notesSlide" Target="../notesSlides/notesSlide57.xml"/><Relationship Id="rId1" Type="http://schemas.openxmlformats.org/officeDocument/2006/relationships/slideLayout" Target="../slideLayouts/slideLayout4.xml"/><Relationship Id="rId6" Type="http://schemas.openxmlformats.org/officeDocument/2006/relationships/hyperlink" Target="https://faiths4vaccines.org/my_stories/why-i-took-the-vaccine/" TargetMode="External"/><Relationship Id="rId5" Type="http://schemas.openxmlformats.org/officeDocument/2006/relationships/hyperlink" Target="https://faiths4vaccines.org/my_stories/faith-at-the-forefront-of-vaccination-efforts/" TargetMode="External"/><Relationship Id="rId4" Type="http://schemas.openxmlformats.org/officeDocument/2006/relationships/hyperlink" Target="https://faiths4vaccines.org/my_stories/american-baptist-churches-usa-encourages-all-persons-to-receive-the-vaccine/" TargetMode="External"/></Relationships>
</file>

<file path=ppt/slides/_rels/slide68.xml.rels><?xml version="1.0" encoding="UTF-8" standalone="yes"?>
<Relationships xmlns="http://schemas.openxmlformats.org/package/2006/relationships"><Relationship Id="rId8" Type="http://schemas.openxmlformats.org/officeDocument/2006/relationships/hyperlink" Target="https://healthfund.org/a/faith-in-vaccines" TargetMode="External"/><Relationship Id="rId3" Type="http://schemas.openxmlformats.org/officeDocument/2006/relationships/hyperlink" Target="https://www.rabbinicalassembly.org/sites/default/files/2021-01/Vaccination%20and%20Ethical%20Questions%20Posed%20by%20COVID-19%20Vaccines%20-%20Final.pdf" TargetMode="External"/><Relationship Id="rId7" Type="http://schemas.openxmlformats.org/officeDocument/2006/relationships/hyperlink" Target="https://www.christiansandthevaccine.com/" TargetMode="External"/><Relationship Id="rId2" Type="http://schemas.openxmlformats.org/officeDocument/2006/relationships/notesSlide" Target="../notesSlides/notesSlide58.xml"/><Relationship Id="rId1" Type="http://schemas.openxmlformats.org/officeDocument/2006/relationships/slideLayout" Target="../slideLayouts/slideLayout4.xml"/><Relationship Id="rId6" Type="http://schemas.openxmlformats.org/officeDocument/2006/relationships/hyperlink" Target="https://www.focusonthefamily.com/family-qa/vaccination-and-immunization/" TargetMode="External"/><Relationship Id="rId5" Type="http://schemas.openxmlformats.org/officeDocument/2006/relationships/hyperlink" Target="https://www.thegospelcoalition.org/article/what-christians-should-know-vaccines" TargetMode="External"/><Relationship Id="rId4" Type="http://schemas.openxmlformats.org/officeDocument/2006/relationships/hyperlink" Target="https://biologos.org/common-questions/should-christians-get-vaccinated/" TargetMode="External"/></Relationships>
</file>

<file path=ppt/slides/_rels/slide69.xml.rels><?xml version="1.0" encoding="UTF-8" standalone="yes"?>
<Relationships xmlns="http://schemas.openxmlformats.org/package/2006/relationships"><Relationship Id="rId8" Type="http://schemas.openxmlformats.org/officeDocument/2006/relationships/hyperlink" Target="https://www.interfaithamerica.org/article/as-a-muslim-doctor-i-dont-say-vaccination-is-permissible-i-say-it-is-obligatory" TargetMode="External"/><Relationship Id="rId3" Type="http://schemas.openxmlformats.org/officeDocument/2006/relationships/hyperlink" Target="https://www.vatican.va/roman_curia/congregations/cfaith/documents/rc_con_cfaith_doc_20201221_nota-vaccini-anticovid_en.html" TargetMode="External"/><Relationship Id="rId7" Type="http://schemas.openxmlformats.org/officeDocument/2006/relationships/hyperlink" Target="https://www.theguardian.com/commentisfree/2021/feb/18/muslims-wary-covid-vaccine-religious-reason" TargetMode="External"/><Relationship Id="rId2" Type="http://schemas.openxmlformats.org/officeDocument/2006/relationships/notesSlide" Target="../notesSlides/notesSlide59.xml"/><Relationship Id="rId1" Type="http://schemas.openxmlformats.org/officeDocument/2006/relationships/slideLayout" Target="../slideLayouts/slideLayout4.xml"/><Relationship Id="rId6" Type="http://schemas.openxmlformats.org/officeDocument/2006/relationships/hyperlink" Target="https://www.interfaithamerica.org/article/faith-and-the-covid-19-vaccine-muslims-were-among-the-first-to-believe-in-vaccines/" TargetMode="External"/><Relationship Id="rId5" Type="http://schemas.openxmlformats.org/officeDocument/2006/relationships/hyperlink" Target="https://www.immunize.org/talking-about-vaccines/furton.pdf" TargetMode="External"/><Relationship Id="rId4" Type="http://schemas.openxmlformats.org/officeDocument/2006/relationships/hyperlink" Target="https://www.cacatholic.org/CCC-vaccine-moral-acceptability"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0.xml"/><Relationship Id="rId1" Type="http://schemas.openxmlformats.org/officeDocument/2006/relationships/slideLayout" Target="../slideLayouts/slideLayout4.xml"/><Relationship Id="rId4" Type="http://schemas.openxmlformats.org/officeDocument/2006/relationships/image" Target="../media/image91.png"/></Relationships>
</file>

<file path=ppt/slides/_rels/slide71.xml.rels><?xml version="1.0" encoding="UTF-8" standalone="yes"?>
<Relationships xmlns="http://schemas.openxmlformats.org/package/2006/relationships"><Relationship Id="rId8" Type="http://schemas.openxmlformats.org/officeDocument/2006/relationships/hyperlink" Target="http://www.historyofvaccines.org/" TargetMode="External"/><Relationship Id="rId3" Type="http://schemas.openxmlformats.org/officeDocument/2006/relationships/hyperlink" Target="https://www.chop.edu/centers-programs/vaccine-education-center" TargetMode="External"/><Relationship Id="rId7" Type="http://schemas.openxmlformats.org/officeDocument/2006/relationships/hyperlink" Target="http://www.vaccinateyourfamily.org/" TargetMode="External"/><Relationship Id="rId2" Type="http://schemas.openxmlformats.org/officeDocument/2006/relationships/notesSlide" Target="../notesSlides/notesSlide61.xml"/><Relationship Id="rId1" Type="http://schemas.openxmlformats.org/officeDocument/2006/relationships/slideLayout" Target="../slideLayouts/slideLayout4.xml"/><Relationship Id="rId6" Type="http://schemas.openxmlformats.org/officeDocument/2006/relationships/hyperlink" Target="http://www.cdc.gov/vaccines" TargetMode="External"/><Relationship Id="rId5" Type="http://schemas.openxmlformats.org/officeDocument/2006/relationships/hyperlink" Target="https://www.aap.org/en/patient-care/immunizations" TargetMode="External"/><Relationship Id="rId4" Type="http://schemas.openxmlformats.org/officeDocument/2006/relationships/hyperlink" Target="http://www.vaccineinformation.org/"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A49B5-2EEA-4C93-ACAE-DA9126763A54}"/>
              </a:ext>
            </a:extLst>
          </p:cNvPr>
          <p:cNvSpPr>
            <a:spLocks noGrp="1"/>
          </p:cNvSpPr>
          <p:nvPr>
            <p:ph type="ctrTitle"/>
          </p:nvPr>
        </p:nvSpPr>
        <p:spPr>
          <a:xfrm>
            <a:off x="103909" y="2866290"/>
            <a:ext cx="8720547" cy="1373070"/>
          </a:xfrm>
        </p:spPr>
        <p:txBody>
          <a:bodyPr/>
          <a:lstStyle/>
          <a:p>
            <a:r>
              <a:rPr lang="es-ES" dirty="0"/>
              <a:t>Perspectivas de fe sobre </a:t>
            </a:r>
            <a:br>
              <a:rPr lang="es-ES" dirty="0"/>
            </a:br>
            <a:r>
              <a:rPr lang="es-ES" dirty="0"/>
              <a:t>las vacunas</a:t>
            </a:r>
            <a:endParaRPr lang="en-US" dirty="0"/>
          </a:p>
        </p:txBody>
      </p:sp>
      <p:pic>
        <p:nvPicPr>
          <p:cNvPr id="4" name="Content Placeholder 7">
            <a:extLst>
              <a:ext uri="{FF2B5EF4-FFF2-40B4-BE49-F238E27FC236}">
                <a16:creationId xmlns:a16="http://schemas.microsoft.com/office/drawing/2014/main" id="{11E806CE-3657-4FE0-9092-7E06E470E654}"/>
              </a:ext>
            </a:extLst>
          </p:cNvPr>
          <p:cNvPicPr>
            <a:picLocks noChangeAspect="1"/>
          </p:cNvPicPr>
          <p:nvPr/>
        </p:nvPicPr>
        <p:blipFill>
          <a:blip r:embed="rId3"/>
          <a:stretch>
            <a:fillRect/>
          </a:stretch>
        </p:blipFill>
        <p:spPr>
          <a:xfrm>
            <a:off x="9371985" y="2963044"/>
            <a:ext cx="2716106" cy="914400"/>
          </a:xfrm>
          <a:prstGeom prst="rect">
            <a:avLst/>
          </a:prstGeom>
        </p:spPr>
      </p:pic>
      <p:sp>
        <p:nvSpPr>
          <p:cNvPr id="6" name="Subtitle 5">
            <a:extLst>
              <a:ext uri="{FF2B5EF4-FFF2-40B4-BE49-F238E27FC236}">
                <a16:creationId xmlns:a16="http://schemas.microsoft.com/office/drawing/2014/main" id="{D3753E6C-3B02-84B1-878E-B88CAB74FFD8}"/>
              </a:ext>
            </a:extLst>
          </p:cNvPr>
          <p:cNvSpPr>
            <a:spLocks noGrp="1"/>
          </p:cNvSpPr>
          <p:nvPr>
            <p:ph type="subTitle" idx="1"/>
          </p:nvPr>
        </p:nvSpPr>
        <p:spPr/>
        <p:txBody>
          <a:bodyPr>
            <a:normAutofit/>
          </a:bodyPr>
          <a:lstStyle/>
          <a:p>
            <a:r>
              <a:rPr lang="es-ES" dirty="0"/>
              <a:t>.</a:t>
            </a:r>
            <a:endParaRPr lang="en-US" dirty="0"/>
          </a:p>
        </p:txBody>
      </p:sp>
    </p:spTree>
    <p:extLst>
      <p:ext uri="{BB962C8B-B14F-4D97-AF65-F5344CB8AC3E}">
        <p14:creationId xmlns:p14="http://schemas.microsoft.com/office/powerpoint/2010/main" val="35066753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87C49-5A40-C957-2593-A6BF2C22ED52}"/>
              </a:ext>
            </a:extLst>
          </p:cNvPr>
          <p:cNvSpPr>
            <a:spLocks noGrp="1"/>
          </p:cNvSpPr>
          <p:nvPr>
            <p:ph type="title"/>
          </p:nvPr>
        </p:nvSpPr>
        <p:spPr>
          <a:xfrm>
            <a:off x="288757" y="295122"/>
            <a:ext cx="10170695" cy="1116583"/>
          </a:xfrm>
        </p:spPr>
        <p:txBody>
          <a:bodyPr>
            <a:normAutofit fontScale="90000"/>
          </a:bodyPr>
          <a:lstStyle/>
          <a:p>
            <a:r>
              <a:rPr lang="es-ES" sz="3600" dirty="0"/>
              <a:t>#2 Las vacunas ayudan a nuestros amigos y familiares, de todas las edades, a reunirse de forma segura.</a:t>
            </a:r>
            <a:endParaRPr lang="en-US" dirty="0"/>
          </a:p>
        </p:txBody>
      </p:sp>
      <p:pic>
        <p:nvPicPr>
          <p:cNvPr id="4" name="Picture 4" descr="A group of people posing for a photo&#10;&#10;Description automatically generated">
            <a:extLst>
              <a:ext uri="{FF2B5EF4-FFF2-40B4-BE49-F238E27FC236}">
                <a16:creationId xmlns:a16="http://schemas.microsoft.com/office/drawing/2014/main" id="{5F5EE384-7798-F044-FD01-80CB79F6857C}"/>
              </a:ext>
            </a:extLst>
          </p:cNvPr>
          <p:cNvPicPr>
            <a:picLocks noGrp="1" noChangeAspect="1"/>
          </p:cNvPicPr>
          <p:nvPr>
            <p:ph idx="1"/>
          </p:nvPr>
        </p:nvPicPr>
        <p:blipFill rotWithShape="1">
          <a:blip r:embed="rId3"/>
          <a:srcRect l="8079" t="1786" r="6958" b="298"/>
          <a:stretch/>
        </p:blipFill>
        <p:spPr>
          <a:xfrm>
            <a:off x="724824" y="2226588"/>
            <a:ext cx="5048618" cy="3878502"/>
          </a:xfrm>
        </p:spPr>
      </p:pic>
      <p:sp>
        <p:nvSpPr>
          <p:cNvPr id="5" name="TextBox 4">
            <a:extLst>
              <a:ext uri="{FF2B5EF4-FFF2-40B4-BE49-F238E27FC236}">
                <a16:creationId xmlns:a16="http://schemas.microsoft.com/office/drawing/2014/main" id="{93878D7C-B14A-0941-68F9-CCA8E69B2A22}"/>
              </a:ext>
            </a:extLst>
          </p:cNvPr>
          <p:cNvSpPr txBox="1"/>
          <p:nvPr/>
        </p:nvSpPr>
        <p:spPr>
          <a:xfrm>
            <a:off x="6420118" y="2105696"/>
            <a:ext cx="5039932"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600"/>
              </a:spcBef>
              <a:spcAft>
                <a:spcPts val="600"/>
              </a:spcAft>
            </a:pPr>
            <a:r>
              <a:rPr lang="en-US" sz="2800" b="1" dirty="0">
                <a:solidFill>
                  <a:srgbClr val="003B68"/>
                </a:solidFill>
                <a:latin typeface="Trebuchet MS"/>
              </a:rPr>
              <a:t>Familia y amigos</a:t>
            </a:r>
          </a:p>
          <a:p>
            <a:pPr>
              <a:spcBef>
                <a:spcPts val="600"/>
              </a:spcBef>
              <a:spcAft>
                <a:spcPts val="600"/>
              </a:spcAft>
            </a:pPr>
            <a:r>
              <a:rPr lang="es-ES" sz="2400" dirty="0">
                <a:solidFill>
                  <a:srgbClr val="000000"/>
                </a:solidFill>
                <a:latin typeface="Trebuchet MS"/>
              </a:rPr>
              <a:t>Las vacunas nos ayudan a prevenir la propagación de infecciones a nuestras familias y a otras personas cercanas a nosotros.</a:t>
            </a:r>
          </a:p>
          <a:p>
            <a:pPr>
              <a:spcBef>
                <a:spcPts val="600"/>
              </a:spcBef>
            </a:pPr>
            <a:r>
              <a:rPr lang="es-ES" sz="2400" dirty="0">
                <a:solidFill>
                  <a:srgbClr val="000000"/>
                </a:solidFill>
                <a:latin typeface="Trebuchet MS"/>
              </a:rPr>
              <a:t>Tenga en cuenta que no siempre conocemos el historial médico de la persona que está a nuestro lado durante el trabajo, el juego o el culto.</a:t>
            </a:r>
            <a:endParaRPr lang="en-US" sz="2400" dirty="0">
              <a:solidFill>
                <a:srgbClr val="000000"/>
              </a:solidFill>
              <a:latin typeface="Trebuchet MS"/>
            </a:endParaRPr>
          </a:p>
        </p:txBody>
      </p:sp>
    </p:spTree>
    <p:extLst>
      <p:ext uri="{BB962C8B-B14F-4D97-AF65-F5344CB8AC3E}">
        <p14:creationId xmlns:p14="http://schemas.microsoft.com/office/powerpoint/2010/main" val="2751288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246F6-8F17-40B0-3CC6-E5F141ED3CC4}"/>
              </a:ext>
            </a:extLst>
          </p:cNvPr>
          <p:cNvSpPr>
            <a:spLocks noGrp="1"/>
          </p:cNvSpPr>
          <p:nvPr>
            <p:ph type="title"/>
          </p:nvPr>
        </p:nvSpPr>
        <p:spPr>
          <a:xfrm>
            <a:off x="208548" y="311164"/>
            <a:ext cx="10282989" cy="1137076"/>
          </a:xfrm>
        </p:spPr>
        <p:txBody>
          <a:bodyPr>
            <a:normAutofit fontScale="90000"/>
          </a:bodyPr>
          <a:lstStyle/>
          <a:p>
            <a:r>
              <a:rPr lang="es-ES" sz="3600" dirty="0"/>
              <a:t>#2 Las vacunas ayudan a nuestros amigos y familiares, de todas las edades, a reunirse de forma segura.</a:t>
            </a:r>
            <a:endParaRPr lang="en-US" dirty="0"/>
          </a:p>
        </p:txBody>
      </p:sp>
      <p:pic>
        <p:nvPicPr>
          <p:cNvPr id="4" name="Picture 4" descr="A picture containing person, wall, indoor, young&#10;&#10;Description automatically generated">
            <a:extLst>
              <a:ext uri="{FF2B5EF4-FFF2-40B4-BE49-F238E27FC236}">
                <a16:creationId xmlns:a16="http://schemas.microsoft.com/office/drawing/2014/main" id="{17B609ED-86A2-3495-B9C9-9435C10BCBC8}"/>
              </a:ext>
            </a:extLst>
          </p:cNvPr>
          <p:cNvPicPr>
            <a:picLocks noGrp="1" noChangeAspect="1"/>
          </p:cNvPicPr>
          <p:nvPr>
            <p:ph idx="1"/>
          </p:nvPr>
        </p:nvPicPr>
        <p:blipFill rotWithShape="1">
          <a:blip r:embed="rId3"/>
          <a:srcRect l="7753" r="12525" b="595"/>
          <a:stretch/>
        </p:blipFill>
        <p:spPr>
          <a:xfrm>
            <a:off x="911168" y="2167290"/>
            <a:ext cx="4561747" cy="3771091"/>
          </a:xfrm>
        </p:spPr>
      </p:pic>
      <p:sp>
        <p:nvSpPr>
          <p:cNvPr id="5" name="TextBox 4">
            <a:extLst>
              <a:ext uri="{FF2B5EF4-FFF2-40B4-BE49-F238E27FC236}">
                <a16:creationId xmlns:a16="http://schemas.microsoft.com/office/drawing/2014/main" id="{D15509E4-4246-4A61-8030-2653115510B9}"/>
              </a:ext>
            </a:extLst>
          </p:cNvPr>
          <p:cNvSpPr txBox="1"/>
          <p:nvPr/>
        </p:nvSpPr>
        <p:spPr>
          <a:xfrm>
            <a:off x="5956478" y="2055649"/>
            <a:ext cx="5430590" cy="30777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600"/>
              </a:spcBef>
              <a:spcAft>
                <a:spcPts val="600"/>
              </a:spcAft>
            </a:pPr>
            <a:r>
              <a:rPr lang="en-US" sz="3000" b="1" dirty="0">
                <a:solidFill>
                  <a:srgbClr val="003B68"/>
                </a:solidFill>
                <a:latin typeface="Trebuchet MS"/>
                <a:ea typeface="var(--font-family-body)"/>
                <a:cs typeface="var(--font-family-body)"/>
              </a:rPr>
              <a:t>Ancianos</a:t>
            </a:r>
          </a:p>
          <a:p>
            <a:pPr>
              <a:spcBef>
                <a:spcPts val="600"/>
              </a:spcBef>
              <a:spcAft>
                <a:spcPts val="600"/>
              </a:spcAft>
            </a:pPr>
            <a:r>
              <a:rPr lang="es-ES" sz="2400" dirty="0">
                <a:solidFill>
                  <a:srgbClr val="000000"/>
                </a:solidFill>
                <a:latin typeface="Trebuchet MS"/>
                <a:ea typeface="var(--font-family-body)"/>
                <a:cs typeface="var(--font-family-body)"/>
              </a:rPr>
              <a:t>Algunas infecciones, como la gripe, pueden causar un gran daño a las personas de 65 años o más.</a:t>
            </a:r>
          </a:p>
          <a:p>
            <a:pPr>
              <a:spcBef>
                <a:spcPts val="600"/>
              </a:spcBef>
            </a:pPr>
            <a:r>
              <a:rPr lang="es-ES" sz="2400" dirty="0">
                <a:solidFill>
                  <a:srgbClr val="000000"/>
                </a:solidFill>
                <a:latin typeface="Trebuchet MS"/>
                <a:ea typeface="var(--font-family-body)"/>
                <a:cs typeface="var(--font-family-body)"/>
              </a:rPr>
              <a:t>Si las personas que los rodean se vacunan, eso reduce su riesgo de exposición.</a:t>
            </a:r>
            <a:endParaRPr lang="en-US" sz="2400" dirty="0">
              <a:solidFill>
                <a:srgbClr val="000000"/>
              </a:solidFill>
              <a:latin typeface="Trebuchet MS"/>
              <a:ea typeface="var(--font-family-body)"/>
              <a:cs typeface="var(--font-family-body)"/>
            </a:endParaRPr>
          </a:p>
        </p:txBody>
      </p:sp>
    </p:spTree>
    <p:extLst>
      <p:ext uri="{BB962C8B-B14F-4D97-AF65-F5344CB8AC3E}">
        <p14:creationId xmlns:p14="http://schemas.microsoft.com/office/powerpoint/2010/main" val="28799010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EB21F-E9A1-4B2B-263F-FACCEE23F854}"/>
              </a:ext>
            </a:extLst>
          </p:cNvPr>
          <p:cNvSpPr>
            <a:spLocks noGrp="1"/>
          </p:cNvSpPr>
          <p:nvPr>
            <p:ph type="title"/>
          </p:nvPr>
        </p:nvSpPr>
        <p:spPr>
          <a:xfrm>
            <a:off x="156350" y="115372"/>
            <a:ext cx="8987650" cy="1520923"/>
          </a:xfrm>
        </p:spPr>
        <p:txBody>
          <a:bodyPr>
            <a:noAutofit/>
          </a:bodyPr>
          <a:lstStyle/>
          <a:p>
            <a:r>
              <a:rPr lang="es-ES" sz="3500" dirty="0"/>
              <a:t>#3 Las vacunas ayudan a mantener más seguros a nuestros vecinos y comunidades.</a:t>
            </a:r>
            <a:endParaRPr lang="en-US" sz="3500" dirty="0"/>
          </a:p>
        </p:txBody>
      </p:sp>
      <p:sp>
        <p:nvSpPr>
          <p:cNvPr id="3" name="Content Placeholder 2">
            <a:extLst>
              <a:ext uri="{FF2B5EF4-FFF2-40B4-BE49-F238E27FC236}">
                <a16:creationId xmlns:a16="http://schemas.microsoft.com/office/drawing/2014/main" id="{35ADB792-4C37-3D4F-35ED-4150CC942D28}"/>
              </a:ext>
            </a:extLst>
          </p:cNvPr>
          <p:cNvSpPr>
            <a:spLocks noGrp="1"/>
          </p:cNvSpPr>
          <p:nvPr>
            <p:ph idx="1"/>
          </p:nvPr>
        </p:nvSpPr>
        <p:spPr>
          <a:xfrm>
            <a:off x="266520" y="2047976"/>
            <a:ext cx="5707101" cy="3599316"/>
          </a:xfrm>
        </p:spPr>
        <p:txBody>
          <a:bodyPr vert="horz" lIns="91440" tIns="45720" rIns="91440" bIns="45720" rtlCol="0" anchor="t">
            <a:normAutofit/>
          </a:bodyPr>
          <a:lstStyle/>
          <a:p>
            <a:r>
              <a:rPr lang="es-ES" dirty="0"/>
              <a:t>Inmunidad comunitaria: la protección que ofrecen, las altas tasas de vacunación, a todos los miembros de una comunidad.</a:t>
            </a:r>
          </a:p>
          <a:p>
            <a:endParaRPr lang="es-ES" dirty="0"/>
          </a:p>
          <a:p>
            <a:r>
              <a:rPr lang="es-ES" dirty="0"/>
              <a:t>Esto ofrece cierta protección a las personas que no pueden recibir vacunas.</a:t>
            </a:r>
            <a:endParaRPr lang="en-US" dirty="0"/>
          </a:p>
        </p:txBody>
      </p:sp>
      <p:pic>
        <p:nvPicPr>
          <p:cNvPr id="4" name="Picture 4" descr="A picture containing arrow&#10;&#10;Description automatically generated">
            <a:extLst>
              <a:ext uri="{FF2B5EF4-FFF2-40B4-BE49-F238E27FC236}">
                <a16:creationId xmlns:a16="http://schemas.microsoft.com/office/drawing/2014/main" id="{257A8F5F-441B-2294-5A4A-BD4BAB22BC50}"/>
              </a:ext>
            </a:extLst>
          </p:cNvPr>
          <p:cNvPicPr>
            <a:picLocks noChangeAspect="1"/>
          </p:cNvPicPr>
          <p:nvPr/>
        </p:nvPicPr>
        <p:blipFill>
          <a:blip r:embed="rId3"/>
          <a:stretch>
            <a:fillRect/>
          </a:stretch>
        </p:blipFill>
        <p:spPr>
          <a:xfrm>
            <a:off x="7131620" y="721896"/>
            <a:ext cx="4904030" cy="6020732"/>
          </a:xfrm>
          <a:prstGeom prst="rect">
            <a:avLst/>
          </a:prstGeom>
        </p:spPr>
      </p:pic>
      <p:sp>
        <p:nvSpPr>
          <p:cNvPr id="8" name="TextBox 7">
            <a:extLst>
              <a:ext uri="{FF2B5EF4-FFF2-40B4-BE49-F238E27FC236}">
                <a16:creationId xmlns:a16="http://schemas.microsoft.com/office/drawing/2014/main" id="{CD00EA82-5B2C-3733-9A62-BF793637A46F}"/>
              </a:ext>
            </a:extLst>
          </p:cNvPr>
          <p:cNvSpPr txBox="1"/>
          <p:nvPr/>
        </p:nvSpPr>
        <p:spPr>
          <a:xfrm>
            <a:off x="7625544" y="853799"/>
            <a:ext cx="1143884" cy="380090"/>
          </a:xfrm>
          <a:prstGeom prst="rect">
            <a:avLst/>
          </a:prstGeom>
          <a:solidFill>
            <a:srgbClr val="FFFFFF"/>
          </a:solidFill>
        </p:spPr>
        <p:txBody>
          <a:bodyPr wrap="square">
            <a:spAutoFit/>
          </a:bodyPr>
          <a:lstStyle/>
          <a:p>
            <a:endParaRPr lang="en-US" sz="1050" b="1" dirty="0">
              <a:solidFill>
                <a:srgbClr val="000000"/>
              </a:solidFill>
            </a:endParaRPr>
          </a:p>
        </p:txBody>
      </p:sp>
      <p:sp>
        <p:nvSpPr>
          <p:cNvPr id="9" name="TextBox 8">
            <a:extLst>
              <a:ext uri="{FF2B5EF4-FFF2-40B4-BE49-F238E27FC236}">
                <a16:creationId xmlns:a16="http://schemas.microsoft.com/office/drawing/2014/main" id="{F6AA3956-E6B8-23AA-C3BE-AE1DA1E9EA21}"/>
              </a:ext>
            </a:extLst>
          </p:cNvPr>
          <p:cNvSpPr txBox="1"/>
          <p:nvPr/>
        </p:nvSpPr>
        <p:spPr>
          <a:xfrm>
            <a:off x="9241497" y="831765"/>
            <a:ext cx="796100" cy="402124"/>
          </a:xfrm>
          <a:prstGeom prst="rect">
            <a:avLst/>
          </a:prstGeom>
          <a:solidFill>
            <a:srgbClr val="FFFFFF"/>
          </a:solidFill>
        </p:spPr>
        <p:txBody>
          <a:bodyPr wrap="square">
            <a:spAutoFit/>
          </a:bodyPr>
          <a:lstStyle/>
          <a:p>
            <a:endParaRPr lang="en-US" sz="1050" b="1" dirty="0">
              <a:solidFill>
                <a:srgbClr val="000000"/>
              </a:solidFill>
            </a:endParaRPr>
          </a:p>
        </p:txBody>
      </p:sp>
      <p:sp>
        <p:nvSpPr>
          <p:cNvPr id="10" name="TextBox 9">
            <a:extLst>
              <a:ext uri="{FF2B5EF4-FFF2-40B4-BE49-F238E27FC236}">
                <a16:creationId xmlns:a16="http://schemas.microsoft.com/office/drawing/2014/main" id="{3645FE5C-AD5D-ED13-E994-BE0403688483}"/>
              </a:ext>
            </a:extLst>
          </p:cNvPr>
          <p:cNvSpPr txBox="1"/>
          <p:nvPr/>
        </p:nvSpPr>
        <p:spPr>
          <a:xfrm>
            <a:off x="10457466" y="820749"/>
            <a:ext cx="1484817" cy="402124"/>
          </a:xfrm>
          <a:prstGeom prst="rect">
            <a:avLst/>
          </a:prstGeom>
          <a:solidFill>
            <a:srgbClr val="FFFFFF"/>
          </a:solidFill>
        </p:spPr>
        <p:txBody>
          <a:bodyPr wrap="square">
            <a:spAutoFit/>
          </a:bodyPr>
          <a:lstStyle/>
          <a:p>
            <a:endParaRPr lang="en-US" sz="1050" b="1" dirty="0">
              <a:solidFill>
                <a:srgbClr val="000000"/>
              </a:solidFill>
            </a:endParaRPr>
          </a:p>
        </p:txBody>
      </p:sp>
      <p:sp>
        <p:nvSpPr>
          <p:cNvPr id="6" name="TextBox 5">
            <a:extLst>
              <a:ext uri="{FF2B5EF4-FFF2-40B4-BE49-F238E27FC236}">
                <a16:creationId xmlns:a16="http://schemas.microsoft.com/office/drawing/2014/main" id="{C9A6F053-AA32-06AD-6862-4C90D1DAF2E4}"/>
              </a:ext>
            </a:extLst>
          </p:cNvPr>
          <p:cNvSpPr txBox="1"/>
          <p:nvPr/>
        </p:nvSpPr>
        <p:spPr>
          <a:xfrm>
            <a:off x="7621406" y="789231"/>
            <a:ext cx="1390393" cy="415498"/>
          </a:xfrm>
          <a:prstGeom prst="rect">
            <a:avLst/>
          </a:prstGeom>
          <a:noFill/>
        </p:spPr>
        <p:txBody>
          <a:bodyPr wrap="square">
            <a:spAutoFit/>
          </a:bodyPr>
          <a:lstStyle/>
          <a:p>
            <a:r>
              <a:rPr lang="es-ES" sz="1050" b="1" dirty="0">
                <a:solidFill>
                  <a:srgbClr val="000000"/>
                </a:solidFill>
              </a:rPr>
              <a:t>No vacunados, pero todavía sanos</a:t>
            </a:r>
            <a:endParaRPr lang="en-US" sz="1050" b="1" dirty="0">
              <a:solidFill>
                <a:srgbClr val="000000"/>
              </a:solidFill>
            </a:endParaRPr>
          </a:p>
        </p:txBody>
      </p:sp>
      <p:sp>
        <p:nvSpPr>
          <p:cNvPr id="11" name="TextBox 10">
            <a:extLst>
              <a:ext uri="{FF2B5EF4-FFF2-40B4-BE49-F238E27FC236}">
                <a16:creationId xmlns:a16="http://schemas.microsoft.com/office/drawing/2014/main" id="{06D30C24-7BB5-EF5E-F17D-D3C6E61F9014}"/>
              </a:ext>
            </a:extLst>
          </p:cNvPr>
          <p:cNvSpPr txBox="1"/>
          <p:nvPr/>
        </p:nvSpPr>
        <p:spPr>
          <a:xfrm>
            <a:off x="9232482" y="796358"/>
            <a:ext cx="980155" cy="415498"/>
          </a:xfrm>
          <a:prstGeom prst="rect">
            <a:avLst/>
          </a:prstGeom>
          <a:noFill/>
        </p:spPr>
        <p:txBody>
          <a:bodyPr wrap="square">
            <a:spAutoFit/>
          </a:bodyPr>
          <a:lstStyle/>
          <a:p>
            <a:r>
              <a:rPr lang="es-ES" sz="1050" b="1" dirty="0">
                <a:solidFill>
                  <a:srgbClr val="000000"/>
                </a:solidFill>
              </a:rPr>
              <a:t>Inmunizados y sanos</a:t>
            </a:r>
            <a:endParaRPr lang="en-US" sz="1050" b="1" dirty="0">
              <a:solidFill>
                <a:srgbClr val="000000"/>
              </a:solidFill>
            </a:endParaRPr>
          </a:p>
        </p:txBody>
      </p:sp>
      <p:sp>
        <p:nvSpPr>
          <p:cNvPr id="13" name="TextBox 12">
            <a:extLst>
              <a:ext uri="{FF2B5EF4-FFF2-40B4-BE49-F238E27FC236}">
                <a16:creationId xmlns:a16="http://schemas.microsoft.com/office/drawing/2014/main" id="{187DBA02-051D-156D-6642-E6A6829AE54D}"/>
              </a:ext>
            </a:extLst>
          </p:cNvPr>
          <p:cNvSpPr txBox="1"/>
          <p:nvPr/>
        </p:nvSpPr>
        <p:spPr>
          <a:xfrm>
            <a:off x="10472399" y="776981"/>
            <a:ext cx="1528198" cy="577081"/>
          </a:xfrm>
          <a:prstGeom prst="rect">
            <a:avLst/>
          </a:prstGeom>
          <a:noFill/>
        </p:spPr>
        <p:txBody>
          <a:bodyPr wrap="square">
            <a:spAutoFit/>
          </a:bodyPr>
          <a:lstStyle/>
          <a:p>
            <a:r>
              <a:rPr lang="es-ES" sz="1050" b="1" dirty="0">
                <a:solidFill>
                  <a:srgbClr val="000000"/>
                </a:solidFill>
              </a:rPr>
              <a:t>No inmunizado, enfermo y contagioso</a:t>
            </a:r>
          </a:p>
          <a:p>
            <a:endParaRPr lang="es-ES" sz="1050" b="1" dirty="0">
              <a:solidFill>
                <a:srgbClr val="000000"/>
              </a:solidFill>
            </a:endParaRPr>
          </a:p>
        </p:txBody>
      </p:sp>
      <p:sp>
        <p:nvSpPr>
          <p:cNvPr id="17" name="TextBox 16">
            <a:extLst>
              <a:ext uri="{FF2B5EF4-FFF2-40B4-BE49-F238E27FC236}">
                <a16:creationId xmlns:a16="http://schemas.microsoft.com/office/drawing/2014/main" id="{CB32B420-FB0C-785B-48D5-8C5A8C2689AC}"/>
              </a:ext>
            </a:extLst>
          </p:cNvPr>
          <p:cNvSpPr txBox="1"/>
          <p:nvPr/>
        </p:nvSpPr>
        <p:spPr>
          <a:xfrm>
            <a:off x="9084891" y="1447923"/>
            <a:ext cx="975970" cy="415498"/>
          </a:xfrm>
          <a:prstGeom prst="rect">
            <a:avLst/>
          </a:prstGeom>
          <a:solidFill>
            <a:srgbClr val="FAFAFA"/>
          </a:solidFill>
        </p:spPr>
        <p:txBody>
          <a:bodyPr wrap="square">
            <a:spAutoFit/>
          </a:bodyPr>
          <a:lstStyle/>
          <a:p>
            <a:pPr algn="ctr"/>
            <a:r>
              <a:rPr lang="es-ES" sz="1050" b="1" dirty="0">
                <a:solidFill>
                  <a:srgbClr val="000000"/>
                </a:solidFill>
              </a:rPr>
              <a:t>Nadie esta inmunizado</a:t>
            </a:r>
          </a:p>
        </p:txBody>
      </p:sp>
      <p:sp>
        <p:nvSpPr>
          <p:cNvPr id="18" name="TextBox 17">
            <a:extLst>
              <a:ext uri="{FF2B5EF4-FFF2-40B4-BE49-F238E27FC236}">
                <a16:creationId xmlns:a16="http://schemas.microsoft.com/office/drawing/2014/main" id="{08E5C9EB-69A0-A001-C170-09762EBB11E4}"/>
              </a:ext>
            </a:extLst>
          </p:cNvPr>
          <p:cNvSpPr txBox="1"/>
          <p:nvPr/>
        </p:nvSpPr>
        <p:spPr>
          <a:xfrm>
            <a:off x="9011799" y="2077455"/>
            <a:ext cx="1143924" cy="900246"/>
          </a:xfrm>
          <a:prstGeom prst="rect">
            <a:avLst/>
          </a:prstGeom>
          <a:solidFill>
            <a:srgbClr val="FAFAFA"/>
          </a:solidFill>
        </p:spPr>
        <p:txBody>
          <a:bodyPr wrap="square">
            <a:spAutoFit/>
          </a:bodyPr>
          <a:lstStyle/>
          <a:p>
            <a:pPr algn="ctr"/>
            <a:r>
              <a:rPr lang="es-ES" sz="1050" b="1" dirty="0">
                <a:solidFill>
                  <a:srgbClr val="000000"/>
                </a:solidFill>
              </a:rPr>
              <a:t>Una enfermedad contagiosa se propaga entre la población</a:t>
            </a:r>
          </a:p>
        </p:txBody>
      </p:sp>
      <p:sp>
        <p:nvSpPr>
          <p:cNvPr id="19" name="TextBox 18">
            <a:extLst>
              <a:ext uri="{FF2B5EF4-FFF2-40B4-BE49-F238E27FC236}">
                <a16:creationId xmlns:a16="http://schemas.microsoft.com/office/drawing/2014/main" id="{F61C5CA1-16E6-5D25-79C5-C62654348396}"/>
              </a:ext>
            </a:extLst>
          </p:cNvPr>
          <p:cNvSpPr txBox="1"/>
          <p:nvPr/>
        </p:nvSpPr>
        <p:spPr>
          <a:xfrm>
            <a:off x="9000914" y="3096391"/>
            <a:ext cx="1143924" cy="577081"/>
          </a:xfrm>
          <a:prstGeom prst="rect">
            <a:avLst/>
          </a:prstGeom>
          <a:solidFill>
            <a:srgbClr val="FFFFFF"/>
          </a:solidFill>
        </p:spPr>
        <p:txBody>
          <a:bodyPr wrap="square">
            <a:spAutoFit/>
          </a:bodyPr>
          <a:lstStyle/>
          <a:p>
            <a:pPr algn="ctr"/>
            <a:r>
              <a:rPr lang="es-ES" sz="1050" b="1" dirty="0">
                <a:solidFill>
                  <a:srgbClr val="000000"/>
                </a:solidFill>
              </a:rPr>
              <a:t>Parte de la población se vacuna</a:t>
            </a:r>
          </a:p>
        </p:txBody>
      </p:sp>
      <p:sp>
        <p:nvSpPr>
          <p:cNvPr id="20" name="TextBox 19">
            <a:extLst>
              <a:ext uri="{FF2B5EF4-FFF2-40B4-BE49-F238E27FC236}">
                <a16:creationId xmlns:a16="http://schemas.microsoft.com/office/drawing/2014/main" id="{A1ACA563-E551-B2A9-0351-830698B8A709}"/>
              </a:ext>
            </a:extLst>
          </p:cNvPr>
          <p:cNvSpPr txBox="1"/>
          <p:nvPr/>
        </p:nvSpPr>
        <p:spPr>
          <a:xfrm>
            <a:off x="8985738" y="3777489"/>
            <a:ext cx="1200838" cy="1061829"/>
          </a:xfrm>
          <a:prstGeom prst="rect">
            <a:avLst/>
          </a:prstGeom>
          <a:solidFill>
            <a:srgbClr val="FEFEFE"/>
          </a:solidFill>
        </p:spPr>
        <p:txBody>
          <a:bodyPr wrap="square">
            <a:spAutoFit/>
          </a:bodyPr>
          <a:lstStyle/>
          <a:p>
            <a:pPr algn="ctr"/>
            <a:r>
              <a:rPr lang="es-ES" sz="1050" b="1" dirty="0">
                <a:solidFill>
                  <a:srgbClr val="000000"/>
                </a:solidFill>
              </a:rPr>
              <a:t>Una enfermedad contagiosa se propaga entre parte de la población</a:t>
            </a:r>
          </a:p>
        </p:txBody>
      </p:sp>
      <p:pic>
        <p:nvPicPr>
          <p:cNvPr id="22" name="Picture 21">
            <a:extLst>
              <a:ext uri="{FF2B5EF4-FFF2-40B4-BE49-F238E27FC236}">
                <a16:creationId xmlns:a16="http://schemas.microsoft.com/office/drawing/2014/main" id="{B1CB01D8-42D7-9993-5D10-A67BD7A7C75A}"/>
              </a:ext>
            </a:extLst>
          </p:cNvPr>
          <p:cNvPicPr>
            <a:picLocks noChangeAspect="1"/>
          </p:cNvPicPr>
          <p:nvPr/>
        </p:nvPicPr>
        <p:blipFill rotWithShape="1">
          <a:blip r:embed="rId4"/>
          <a:srcRect t="20812"/>
          <a:stretch/>
        </p:blipFill>
        <p:spPr>
          <a:xfrm>
            <a:off x="9183369" y="3607370"/>
            <a:ext cx="912356" cy="246922"/>
          </a:xfrm>
          <a:prstGeom prst="rect">
            <a:avLst/>
          </a:prstGeom>
        </p:spPr>
      </p:pic>
      <p:sp>
        <p:nvSpPr>
          <p:cNvPr id="25" name="TextBox 24">
            <a:extLst>
              <a:ext uri="{FF2B5EF4-FFF2-40B4-BE49-F238E27FC236}">
                <a16:creationId xmlns:a16="http://schemas.microsoft.com/office/drawing/2014/main" id="{90CF7190-3AF1-0CCB-9E29-9BC6CFA065CC}"/>
              </a:ext>
            </a:extLst>
          </p:cNvPr>
          <p:cNvSpPr txBox="1"/>
          <p:nvPr/>
        </p:nvSpPr>
        <p:spPr>
          <a:xfrm>
            <a:off x="9003843" y="4961515"/>
            <a:ext cx="1143924" cy="577081"/>
          </a:xfrm>
          <a:prstGeom prst="rect">
            <a:avLst/>
          </a:prstGeom>
          <a:solidFill>
            <a:srgbClr val="FFFFFF"/>
          </a:solidFill>
        </p:spPr>
        <p:txBody>
          <a:bodyPr wrap="square">
            <a:spAutoFit/>
          </a:bodyPr>
          <a:lstStyle/>
          <a:p>
            <a:pPr algn="ctr"/>
            <a:r>
              <a:rPr lang="es-ES" sz="1050" b="1" dirty="0">
                <a:solidFill>
                  <a:srgbClr val="000000"/>
                </a:solidFill>
              </a:rPr>
              <a:t>La mayor parte de la población se vacuna</a:t>
            </a:r>
          </a:p>
        </p:txBody>
      </p:sp>
      <p:sp>
        <p:nvSpPr>
          <p:cNvPr id="26" name="TextBox 25">
            <a:extLst>
              <a:ext uri="{FF2B5EF4-FFF2-40B4-BE49-F238E27FC236}">
                <a16:creationId xmlns:a16="http://schemas.microsoft.com/office/drawing/2014/main" id="{E2A76192-3881-EBF9-8A6A-5836E4D6191D}"/>
              </a:ext>
            </a:extLst>
          </p:cNvPr>
          <p:cNvSpPr txBox="1"/>
          <p:nvPr/>
        </p:nvSpPr>
        <p:spPr>
          <a:xfrm>
            <a:off x="8998584" y="5847739"/>
            <a:ext cx="1143924" cy="738664"/>
          </a:xfrm>
          <a:prstGeom prst="rect">
            <a:avLst/>
          </a:prstGeom>
          <a:solidFill>
            <a:srgbClr val="FFFFFF"/>
          </a:solidFill>
        </p:spPr>
        <p:txBody>
          <a:bodyPr wrap="square">
            <a:spAutoFit/>
          </a:bodyPr>
          <a:lstStyle/>
          <a:p>
            <a:pPr algn="ctr"/>
            <a:r>
              <a:rPr lang="es-ES" sz="1050" b="1" dirty="0">
                <a:solidFill>
                  <a:srgbClr val="000000"/>
                </a:solidFill>
              </a:rPr>
              <a:t>Se contiene la propagación de enfermedades contagiosas</a:t>
            </a:r>
          </a:p>
        </p:txBody>
      </p:sp>
    </p:spTree>
    <p:extLst>
      <p:ext uri="{BB962C8B-B14F-4D97-AF65-F5344CB8AC3E}">
        <p14:creationId xmlns:p14="http://schemas.microsoft.com/office/powerpoint/2010/main" val="1623701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31AB545-0D80-378D-6620-E6705BB9E738}"/>
              </a:ext>
            </a:extLst>
          </p:cNvPr>
          <p:cNvSpPr>
            <a:spLocks noGrp="1"/>
          </p:cNvSpPr>
          <p:nvPr>
            <p:ph idx="1"/>
          </p:nvPr>
        </p:nvSpPr>
        <p:spPr>
          <a:xfrm>
            <a:off x="5795007" y="2914949"/>
            <a:ext cx="5907118" cy="3398033"/>
          </a:xfrm>
        </p:spPr>
        <p:txBody>
          <a:bodyPr vert="horz" lIns="91440" tIns="45720" rIns="91440" bIns="45720" rtlCol="0" anchor="t">
            <a:normAutofit/>
          </a:bodyPr>
          <a:lstStyle/>
          <a:p>
            <a:pPr marL="0" indent="0">
              <a:buNone/>
            </a:pPr>
            <a:r>
              <a:rPr lang="es-ES" sz="2800" dirty="0">
                <a:solidFill>
                  <a:srgbClr val="003B68"/>
                </a:solidFill>
              </a:rPr>
              <a:t>"...la moralidad de la vacunación depende no sólo del deber de proteger la propia salud, sino también del deber de perseguir el bien común"</a:t>
            </a:r>
            <a:endParaRPr lang="en-US" sz="2800" dirty="0">
              <a:solidFill>
                <a:srgbClr val="003B68"/>
              </a:solidFill>
            </a:endParaRPr>
          </a:p>
          <a:p>
            <a:pPr marL="0" indent="0">
              <a:buNone/>
            </a:pPr>
            <a:endParaRPr lang="en-US" sz="1600" dirty="0">
              <a:solidFill>
                <a:srgbClr val="003B68"/>
              </a:solidFill>
              <a:hlinkClick r:id="rId3"/>
            </a:endParaRPr>
          </a:p>
          <a:p>
            <a:pPr marL="0" indent="0">
              <a:buNone/>
            </a:pPr>
            <a:r>
              <a:rPr lang="es-ES" sz="1600" dirty="0">
                <a:solidFill>
                  <a:srgbClr val="003B68"/>
                </a:solidFill>
                <a:hlinkClick r:id="rId3"/>
              </a:rPr>
              <a:t>De: la Declaración del Vaticano</a:t>
            </a:r>
            <a:endParaRPr lang="en-US" sz="1600" dirty="0">
              <a:solidFill>
                <a:srgbClr val="003B68"/>
              </a:solidFill>
              <a:hlinkClick r:id="rId3">
                <a:extLst>
                  <a:ext uri="{A12FA001-AC4F-418D-AE19-62706E023703}">
                    <ahyp:hlinkClr xmlns:ahyp="http://schemas.microsoft.com/office/drawing/2018/hyperlinkcolor" val="tx"/>
                  </a:ext>
                </a:extLst>
              </a:hlinkClick>
            </a:endParaRPr>
          </a:p>
        </p:txBody>
      </p:sp>
      <p:sp>
        <p:nvSpPr>
          <p:cNvPr id="3" name="Title 2">
            <a:extLst>
              <a:ext uri="{FF2B5EF4-FFF2-40B4-BE49-F238E27FC236}">
                <a16:creationId xmlns:a16="http://schemas.microsoft.com/office/drawing/2014/main" id="{6A68D7B9-AF03-6BDD-49E4-B8538E7914E8}"/>
              </a:ext>
            </a:extLst>
          </p:cNvPr>
          <p:cNvSpPr>
            <a:spLocks noGrp="1"/>
          </p:cNvSpPr>
          <p:nvPr>
            <p:ph type="title"/>
          </p:nvPr>
        </p:nvSpPr>
        <p:spPr>
          <a:xfrm>
            <a:off x="5744370" y="153037"/>
            <a:ext cx="5911864" cy="2566927"/>
          </a:xfrm>
        </p:spPr>
        <p:txBody>
          <a:bodyPr>
            <a:noAutofit/>
          </a:bodyPr>
          <a:lstStyle/>
          <a:p>
            <a:r>
              <a:rPr lang="es-ES" sz="4500" b="1" dirty="0">
                <a:solidFill>
                  <a:srgbClr val="003B68"/>
                </a:solidFill>
              </a:rPr>
              <a:t>Podemos amar a nuestros vecinos vacunándonos.</a:t>
            </a:r>
            <a:endParaRPr lang="en-US" sz="4500" b="1" dirty="0">
              <a:solidFill>
                <a:srgbClr val="003B68"/>
              </a:solidFill>
            </a:endParaRPr>
          </a:p>
        </p:txBody>
      </p:sp>
      <p:pic>
        <p:nvPicPr>
          <p:cNvPr id="6" name="Picture 5">
            <a:extLst>
              <a:ext uri="{FF2B5EF4-FFF2-40B4-BE49-F238E27FC236}">
                <a16:creationId xmlns:a16="http://schemas.microsoft.com/office/drawing/2014/main" id="{0BCED47B-335E-8051-8408-FA497FA39720}"/>
              </a:ext>
            </a:extLst>
          </p:cNvPr>
          <p:cNvPicPr>
            <a:picLocks noChangeAspect="1"/>
          </p:cNvPicPr>
          <p:nvPr/>
        </p:nvPicPr>
        <p:blipFill>
          <a:blip r:embed="rId4"/>
          <a:stretch>
            <a:fillRect/>
          </a:stretch>
        </p:blipFill>
        <p:spPr>
          <a:xfrm>
            <a:off x="8700302" y="4515463"/>
            <a:ext cx="845848" cy="829423"/>
          </a:xfrm>
          <a:prstGeom prst="rect">
            <a:avLst/>
          </a:prstGeom>
        </p:spPr>
      </p:pic>
      <p:pic>
        <p:nvPicPr>
          <p:cNvPr id="1026" name="Picture 2">
            <a:extLst>
              <a:ext uri="{FF2B5EF4-FFF2-40B4-BE49-F238E27FC236}">
                <a16:creationId xmlns:a16="http://schemas.microsoft.com/office/drawing/2014/main" id="{BB60E08D-D302-8FEB-5E18-DC39E33019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228381"/>
            <a:ext cx="4395730" cy="43957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24512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AF9B721-6D4C-F02E-C5AB-94FF615374E8}"/>
              </a:ext>
            </a:extLst>
          </p:cNvPr>
          <p:cNvSpPr txBox="1"/>
          <p:nvPr/>
        </p:nvSpPr>
        <p:spPr>
          <a:xfrm>
            <a:off x="-7038" y="1478038"/>
            <a:ext cx="12206077" cy="1323439"/>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sz="4000" dirty="0">
                <a:solidFill>
                  <a:srgbClr val="000000"/>
                </a:solidFill>
              </a:rPr>
              <a:t>"Si Dios quiere llevarme, </a:t>
            </a:r>
          </a:p>
          <a:p>
            <a:pPr algn="ctr"/>
            <a:r>
              <a:rPr lang="es-ES" sz="4000" dirty="0">
                <a:solidFill>
                  <a:srgbClr val="000000"/>
                </a:solidFill>
              </a:rPr>
              <a:t>entonces me llevará".</a:t>
            </a:r>
            <a:endParaRPr lang="en-US" sz="4000" dirty="0">
              <a:solidFill>
                <a:srgbClr val="000000"/>
              </a:solidFill>
            </a:endParaRPr>
          </a:p>
        </p:txBody>
      </p:sp>
      <p:sp>
        <p:nvSpPr>
          <p:cNvPr id="5" name="TextBox 4">
            <a:extLst>
              <a:ext uri="{FF2B5EF4-FFF2-40B4-BE49-F238E27FC236}">
                <a16:creationId xmlns:a16="http://schemas.microsoft.com/office/drawing/2014/main" id="{A02039B2-8E8C-2E46-B9E7-B61B2A88D515}"/>
              </a:ext>
            </a:extLst>
          </p:cNvPr>
          <p:cNvSpPr txBox="1"/>
          <p:nvPr/>
        </p:nvSpPr>
        <p:spPr>
          <a:xfrm>
            <a:off x="2903765" y="3479004"/>
            <a:ext cx="6384470" cy="2400657"/>
          </a:xfrm>
          <a:prstGeom prst="rect">
            <a:avLst/>
          </a:prstGeom>
          <a:noFill/>
        </p:spPr>
        <p:txBody>
          <a:bodyPr wrap="square">
            <a:spAutoFit/>
          </a:bodyPr>
          <a:lstStyle/>
          <a:p>
            <a:pPr algn="ctr"/>
            <a:r>
              <a:rPr lang="es-ES" sz="3000" dirty="0">
                <a:solidFill>
                  <a:srgbClr val="000000"/>
                </a:solidFill>
              </a:rPr>
              <a:t>Algunas personas dicen que esto es una razón para evitar la vacunación.</a:t>
            </a:r>
          </a:p>
          <a:p>
            <a:pPr algn="ctr"/>
            <a:r>
              <a:rPr lang="es-ES" sz="3000" dirty="0">
                <a:solidFill>
                  <a:srgbClr val="000000"/>
                </a:solidFill>
              </a:rPr>
              <a:t>¿Alguna vez has oído a alguien decir esto?</a:t>
            </a:r>
            <a:endParaRPr lang="en-US" sz="3000" dirty="0">
              <a:solidFill>
                <a:srgbClr val="000000"/>
              </a:solidFill>
            </a:endParaRPr>
          </a:p>
        </p:txBody>
      </p:sp>
    </p:spTree>
    <p:extLst>
      <p:ext uri="{BB962C8B-B14F-4D97-AF65-F5344CB8AC3E}">
        <p14:creationId xmlns:p14="http://schemas.microsoft.com/office/powerpoint/2010/main" val="18626481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CEFC552-6ECF-0159-8D69-F19FB4522D31}"/>
              </a:ext>
            </a:extLst>
          </p:cNvPr>
          <p:cNvSpPr>
            <a:spLocks noGrp="1"/>
          </p:cNvSpPr>
          <p:nvPr>
            <p:ph type="title"/>
          </p:nvPr>
        </p:nvSpPr>
        <p:spPr>
          <a:xfrm>
            <a:off x="22301" y="272198"/>
            <a:ext cx="10720463" cy="1080938"/>
          </a:xfrm>
        </p:spPr>
        <p:txBody>
          <a:bodyPr>
            <a:normAutofit/>
          </a:bodyPr>
          <a:lstStyle/>
          <a:p>
            <a:r>
              <a:rPr lang="es-ES" sz="3600" dirty="0"/>
              <a:t>“Si Dios quiere llevarme, entonces me llevará”.</a:t>
            </a:r>
            <a:endParaRPr lang="en-US" sz="3600" dirty="0"/>
          </a:p>
        </p:txBody>
      </p:sp>
      <p:sp>
        <p:nvSpPr>
          <p:cNvPr id="2" name="Content Placeholder 1">
            <a:extLst>
              <a:ext uri="{FF2B5EF4-FFF2-40B4-BE49-F238E27FC236}">
                <a16:creationId xmlns:a16="http://schemas.microsoft.com/office/drawing/2014/main" id="{C5D8D604-66B3-2DDB-8B8A-2C409E8341B7}"/>
              </a:ext>
            </a:extLst>
          </p:cNvPr>
          <p:cNvSpPr>
            <a:spLocks noGrp="1"/>
          </p:cNvSpPr>
          <p:nvPr>
            <p:ph idx="1"/>
          </p:nvPr>
        </p:nvSpPr>
        <p:spPr>
          <a:xfrm>
            <a:off x="293915" y="1722566"/>
            <a:ext cx="6860864" cy="4913638"/>
          </a:xfrm>
        </p:spPr>
        <p:txBody>
          <a:bodyPr vert="horz" lIns="91440" tIns="45720" rIns="91440" bIns="45720" rtlCol="0" anchor="t">
            <a:normAutofit fontScale="85000" lnSpcReduction="10000"/>
          </a:bodyPr>
          <a:lstStyle/>
          <a:p>
            <a:pPr marL="0" indent="0">
              <a:lnSpc>
                <a:spcPct val="110000"/>
              </a:lnSpc>
              <a:buNone/>
            </a:pPr>
            <a:r>
              <a:rPr lang="es-ES" b="1" dirty="0">
                <a:solidFill>
                  <a:srgbClr val="003B68"/>
                </a:solidFill>
                <a:ea typeface="+mn-lt"/>
                <a:cs typeface="+mn-lt"/>
              </a:rPr>
              <a:t>Dios creó todo, ¡incluyendo nuestros cuerpos! </a:t>
            </a:r>
          </a:p>
          <a:p>
            <a:pPr>
              <a:lnSpc>
                <a:spcPct val="110000"/>
              </a:lnSpc>
            </a:pPr>
            <a:r>
              <a:rPr lang="es-ES" dirty="0">
                <a:solidFill>
                  <a:srgbClr val="000000"/>
                </a:solidFill>
                <a:ea typeface="+mn-lt"/>
                <a:cs typeface="+mn-lt"/>
              </a:rPr>
              <a:t>Él diseñó nuestros cuerpos con sistemas inmunológicos naturales, pero en nuestro mundo caído encontramos enfermedades e infecciones que pueden ser demasiado para nuestros cuerpos.</a:t>
            </a:r>
            <a:endParaRPr lang="es-ES" b="1" dirty="0">
              <a:solidFill>
                <a:srgbClr val="003B68"/>
              </a:solidFill>
              <a:ea typeface="+mn-lt"/>
              <a:cs typeface="+mn-lt"/>
            </a:endParaRPr>
          </a:p>
          <a:p>
            <a:pPr marL="0" indent="0">
              <a:lnSpc>
                <a:spcPct val="110000"/>
              </a:lnSpc>
              <a:buNone/>
            </a:pPr>
            <a:r>
              <a:rPr lang="es-ES" b="1" dirty="0">
                <a:solidFill>
                  <a:srgbClr val="003B68"/>
                </a:solidFill>
                <a:ea typeface="+mn-lt"/>
                <a:cs typeface="+mn-lt"/>
              </a:rPr>
              <a:t>¡Pero Dios también creó nuestros increíbles cerebros! </a:t>
            </a:r>
          </a:p>
          <a:p>
            <a:pPr>
              <a:lnSpc>
                <a:spcPct val="110000"/>
              </a:lnSpc>
            </a:pPr>
            <a:r>
              <a:rPr lang="es-ES" dirty="0">
                <a:solidFill>
                  <a:srgbClr val="000000"/>
                </a:solidFill>
                <a:ea typeface="+mn-lt"/>
                <a:cs typeface="+mn-lt"/>
              </a:rPr>
              <a:t>Los investigadores y científicos han utilizado sus cerebros para comprender el sistema inmunológico y desarrollar vacunas que funcionen con nuestro sistema inmunológico natural, “equipándolo para realizar el trabajo extraordinario para el cual Dios lo creó”. Al igual que un simulacro militar, la vacunación garantiza que nuestras defensas estén completamente preparadas para defenderse de una enfermedad peligrosa”.</a:t>
            </a:r>
            <a:endParaRPr lang="en-US" dirty="0">
              <a:solidFill>
                <a:srgbClr val="000000"/>
              </a:solidFill>
              <a:ea typeface="+mn-lt"/>
              <a:cs typeface="+mn-lt"/>
            </a:endParaRPr>
          </a:p>
        </p:txBody>
      </p:sp>
      <p:pic>
        <p:nvPicPr>
          <p:cNvPr id="1026" name="Picture 2" descr="Quotation from Biologos">
            <a:extLst>
              <a:ext uri="{FF2B5EF4-FFF2-40B4-BE49-F238E27FC236}">
                <a16:creationId xmlns:a16="http://schemas.microsoft.com/office/drawing/2014/main" id="{5321E213-4F66-1800-72E5-87CB0BFAF3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2058" y="2367191"/>
            <a:ext cx="4779941" cy="318662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8848682-F230-159C-A62D-30DDFFBC0458}"/>
              </a:ext>
            </a:extLst>
          </p:cNvPr>
          <p:cNvSpPr txBox="1"/>
          <p:nvPr/>
        </p:nvSpPr>
        <p:spPr>
          <a:xfrm>
            <a:off x="9293529" y="6482315"/>
            <a:ext cx="2898471" cy="307777"/>
          </a:xfrm>
          <a:prstGeom prst="rect">
            <a:avLst/>
          </a:prstGeom>
          <a:noFill/>
        </p:spPr>
        <p:txBody>
          <a:bodyPr wrap="square" rtlCol="0">
            <a:spAutoFit/>
          </a:bodyPr>
          <a:lstStyle/>
          <a:p>
            <a:pPr algn="r"/>
            <a:r>
              <a:rPr lang="en-US" sz="1400" i="1" dirty="0">
                <a:solidFill>
                  <a:srgbClr val="003B68"/>
                </a:solidFill>
                <a:hlinkClick r:id="rId4">
                  <a:extLst>
                    <a:ext uri="{A12FA001-AC4F-418D-AE19-62706E023703}">
                      <ahyp:hlinkClr xmlns:ahyp="http://schemas.microsoft.com/office/drawing/2018/hyperlinkcolor" val="tx"/>
                    </a:ext>
                  </a:extLst>
                </a:hlinkClick>
              </a:rPr>
              <a:t>Cita de </a:t>
            </a:r>
            <a:r>
              <a:rPr lang="en-US" sz="1400" b="0" i="1" dirty="0" err="1">
                <a:solidFill>
                  <a:srgbClr val="003B68"/>
                </a:solidFill>
                <a:effectLst/>
                <a:hlinkClick r:id="rId4">
                  <a:extLst>
                    <a:ext uri="{A12FA001-AC4F-418D-AE19-62706E023703}">
                      <ahyp:hlinkClr xmlns:ahyp="http://schemas.microsoft.com/office/drawing/2018/hyperlinkcolor" val="tx"/>
                    </a:ext>
                  </a:extLst>
                </a:hlinkClick>
              </a:rPr>
              <a:t>Biologos</a:t>
            </a:r>
            <a:endParaRPr lang="en-US" sz="1400" i="1" dirty="0">
              <a:solidFill>
                <a:srgbClr val="003B68"/>
              </a:solidFill>
            </a:endParaRPr>
          </a:p>
        </p:txBody>
      </p:sp>
    </p:spTree>
    <p:extLst>
      <p:ext uri="{BB962C8B-B14F-4D97-AF65-F5344CB8AC3E}">
        <p14:creationId xmlns:p14="http://schemas.microsoft.com/office/powerpoint/2010/main" val="4887169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0174B5FA-74F9-8C14-2B31-717EB3018FBD}"/>
              </a:ext>
            </a:extLst>
          </p:cNvPr>
          <p:cNvPicPr>
            <a:picLocks noChangeAspect="1"/>
          </p:cNvPicPr>
          <p:nvPr/>
        </p:nvPicPr>
        <p:blipFill>
          <a:blip r:embed="rId3"/>
          <a:stretch>
            <a:fillRect/>
          </a:stretch>
        </p:blipFill>
        <p:spPr>
          <a:xfrm>
            <a:off x="554967" y="677174"/>
            <a:ext cx="5460521" cy="5503652"/>
          </a:xfrm>
          <a:prstGeom prst="rect">
            <a:avLst/>
          </a:prstGeom>
        </p:spPr>
      </p:pic>
      <p:pic>
        <p:nvPicPr>
          <p:cNvPr id="5" name="Picture 5">
            <a:extLst>
              <a:ext uri="{FF2B5EF4-FFF2-40B4-BE49-F238E27FC236}">
                <a16:creationId xmlns:a16="http://schemas.microsoft.com/office/drawing/2014/main" id="{05CB8918-F4F7-0EA8-EBAD-18C85127A712}"/>
              </a:ext>
            </a:extLst>
          </p:cNvPr>
          <p:cNvPicPr>
            <a:picLocks noChangeAspect="1"/>
          </p:cNvPicPr>
          <p:nvPr/>
        </p:nvPicPr>
        <p:blipFill>
          <a:blip r:embed="rId4"/>
          <a:stretch>
            <a:fillRect/>
          </a:stretch>
        </p:blipFill>
        <p:spPr>
          <a:xfrm>
            <a:off x="6205268" y="705928"/>
            <a:ext cx="5446143" cy="5474898"/>
          </a:xfrm>
          <a:prstGeom prst="rect">
            <a:avLst/>
          </a:prstGeom>
        </p:spPr>
      </p:pic>
      <p:sp>
        <p:nvSpPr>
          <p:cNvPr id="2" name="TextBox 1">
            <a:extLst>
              <a:ext uri="{FF2B5EF4-FFF2-40B4-BE49-F238E27FC236}">
                <a16:creationId xmlns:a16="http://schemas.microsoft.com/office/drawing/2014/main" id="{65650AB7-70A1-F95A-E147-AC31B00E72D9}"/>
              </a:ext>
            </a:extLst>
          </p:cNvPr>
          <p:cNvSpPr txBox="1"/>
          <p:nvPr/>
        </p:nvSpPr>
        <p:spPr>
          <a:xfrm>
            <a:off x="2679031" y="4349555"/>
            <a:ext cx="3526237" cy="1831271"/>
          </a:xfrm>
          <a:prstGeom prst="rect">
            <a:avLst/>
          </a:prstGeom>
          <a:solidFill>
            <a:schemeClr val="tx1"/>
          </a:solidFill>
        </p:spPr>
        <p:txBody>
          <a:bodyPr wrap="square" rtlCol="0">
            <a:spAutoFit/>
          </a:bodyPr>
          <a:lstStyle/>
          <a:p>
            <a:pPr>
              <a:spcAft>
                <a:spcPts val="600"/>
              </a:spcAft>
            </a:pPr>
            <a:r>
              <a:rPr lang="es-ES" sz="1750" b="1" dirty="0">
                <a:solidFill>
                  <a:srgbClr val="000000"/>
                </a:solidFill>
              </a:rPr>
              <a:t>Estamos llamados a confiar en Dios, al mismo tiempo que hacemos activamente planes y decisiones sabias para nosotros y nuestras familias.</a:t>
            </a:r>
          </a:p>
          <a:p>
            <a:r>
              <a:rPr lang="es-ES" sz="1750" b="1" dirty="0">
                <a:solidFill>
                  <a:srgbClr val="000000"/>
                </a:solidFill>
              </a:rPr>
              <a:t>Proverbios 21:5</a:t>
            </a:r>
          </a:p>
        </p:txBody>
      </p:sp>
      <p:sp>
        <p:nvSpPr>
          <p:cNvPr id="3" name="TextBox 2">
            <a:extLst>
              <a:ext uri="{FF2B5EF4-FFF2-40B4-BE49-F238E27FC236}">
                <a16:creationId xmlns:a16="http://schemas.microsoft.com/office/drawing/2014/main" id="{CB5F3CDA-9517-D5C4-9FB8-B32F038C71BB}"/>
              </a:ext>
            </a:extLst>
          </p:cNvPr>
          <p:cNvSpPr txBox="1"/>
          <p:nvPr/>
        </p:nvSpPr>
        <p:spPr>
          <a:xfrm>
            <a:off x="6395048" y="3020445"/>
            <a:ext cx="2331857" cy="3131627"/>
          </a:xfrm>
          <a:prstGeom prst="rect">
            <a:avLst/>
          </a:prstGeom>
          <a:solidFill>
            <a:schemeClr val="tx1"/>
          </a:solidFill>
        </p:spPr>
        <p:txBody>
          <a:bodyPr wrap="square" rtlCol="0">
            <a:spAutoFit/>
          </a:bodyPr>
          <a:lstStyle/>
          <a:p>
            <a:pPr>
              <a:spcAft>
                <a:spcPts val="600"/>
              </a:spcAft>
            </a:pPr>
            <a:r>
              <a:rPr lang="es-ES" sz="1750" b="1" dirty="0">
                <a:solidFill>
                  <a:srgbClr val="000000"/>
                </a:solidFill>
              </a:rPr>
              <a:t>Él no nos pide que seamos apáticos o imprudentes con nuestra salud. De hecho, nuestros cuerpos y nuestras vidas son preciosos para él ya que fueron creados a su imagen.</a:t>
            </a:r>
          </a:p>
          <a:p>
            <a:pPr>
              <a:spcAft>
                <a:spcPts val="600"/>
              </a:spcAft>
            </a:pPr>
            <a:r>
              <a:rPr lang="es-ES" sz="1750" b="1" dirty="0">
                <a:solidFill>
                  <a:srgbClr val="000000"/>
                </a:solidFill>
              </a:rPr>
              <a:t>Génesis 1:27</a:t>
            </a:r>
          </a:p>
        </p:txBody>
      </p:sp>
    </p:spTree>
    <p:extLst>
      <p:ext uri="{BB962C8B-B14F-4D97-AF65-F5344CB8AC3E}">
        <p14:creationId xmlns:p14="http://schemas.microsoft.com/office/powerpoint/2010/main" val="3265283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1C1D6-A7AF-7356-C742-053342746A64}"/>
              </a:ext>
            </a:extLst>
          </p:cNvPr>
          <p:cNvSpPr>
            <a:spLocks noGrp="1"/>
          </p:cNvSpPr>
          <p:nvPr>
            <p:ph type="title"/>
          </p:nvPr>
        </p:nvSpPr>
        <p:spPr/>
        <p:txBody>
          <a:bodyPr/>
          <a:lstStyle/>
          <a:p>
            <a:r>
              <a:rPr lang="es-ES" dirty="0"/>
              <a:t>Las vacunas son la opción más segura</a:t>
            </a:r>
            <a:endParaRPr lang="en-US" dirty="0"/>
          </a:p>
        </p:txBody>
      </p:sp>
      <p:sp>
        <p:nvSpPr>
          <p:cNvPr id="3" name="Content Placeholder 2">
            <a:extLst>
              <a:ext uri="{FF2B5EF4-FFF2-40B4-BE49-F238E27FC236}">
                <a16:creationId xmlns:a16="http://schemas.microsoft.com/office/drawing/2014/main" id="{B27A0E00-03F8-ADDF-BFC9-5CE6B29D2050}"/>
              </a:ext>
            </a:extLst>
          </p:cNvPr>
          <p:cNvSpPr>
            <a:spLocks noGrp="1"/>
          </p:cNvSpPr>
          <p:nvPr>
            <p:ph idx="1"/>
          </p:nvPr>
        </p:nvSpPr>
        <p:spPr>
          <a:xfrm>
            <a:off x="363515" y="1700463"/>
            <a:ext cx="10176148" cy="3620918"/>
          </a:xfrm>
        </p:spPr>
        <p:txBody>
          <a:bodyPr vert="horz" lIns="91440" tIns="45720" rIns="91440" bIns="45720" rtlCol="0" anchor="t">
            <a:noAutofit/>
          </a:bodyPr>
          <a:lstStyle/>
          <a:p>
            <a:pPr marL="0" indent="0">
              <a:buNone/>
            </a:pPr>
            <a:r>
              <a:rPr lang="es-ES" sz="2500" b="1" dirty="0">
                <a:solidFill>
                  <a:srgbClr val="003B68"/>
                </a:solidFill>
                <a:ea typeface="+mn-lt"/>
                <a:cs typeface="+mn-lt"/>
              </a:rPr>
              <a:t>Hacemos muchas cosas de sentido común para minimizar el riesgo y proteger nuestra salud y la salud de nuestras familias, como:</a:t>
            </a:r>
            <a:endParaRPr lang="en-US" sz="2500" dirty="0">
              <a:solidFill>
                <a:srgbClr val="003B68"/>
              </a:solidFill>
              <a:ea typeface="+mn-lt"/>
              <a:cs typeface="+mn-lt"/>
            </a:endParaRPr>
          </a:p>
          <a:p>
            <a:r>
              <a:rPr lang="es-ES" sz="2000" dirty="0"/>
              <a:t>Lavarse las manos antes de las comidas</a:t>
            </a:r>
          </a:p>
          <a:p>
            <a:r>
              <a:rPr lang="es-ES" sz="2000" dirty="0"/>
              <a:t>Cocinar la carne a la temperatura adecuada</a:t>
            </a:r>
          </a:p>
          <a:p>
            <a:r>
              <a:rPr lang="es-ES" sz="2000" dirty="0"/>
              <a:t>Detenerse en las señales de alto</a:t>
            </a:r>
          </a:p>
          <a:p>
            <a:r>
              <a:rPr lang="es-ES" sz="2000" dirty="0"/>
              <a:t>Asegurar que los niños no corran hacia la calle</a:t>
            </a:r>
            <a:endParaRPr lang="en-US" sz="2000" dirty="0"/>
          </a:p>
        </p:txBody>
      </p:sp>
      <p:pic>
        <p:nvPicPr>
          <p:cNvPr id="5" name="Picture 4" descr="A picture containing cartoon, clipart, circle&#10;&#10;Description automatically generated">
            <a:extLst>
              <a:ext uri="{FF2B5EF4-FFF2-40B4-BE49-F238E27FC236}">
                <a16:creationId xmlns:a16="http://schemas.microsoft.com/office/drawing/2014/main" id="{01590A6A-6373-A72C-9B63-99F8E64374DE}"/>
              </a:ext>
            </a:extLst>
          </p:cNvPr>
          <p:cNvPicPr>
            <a:picLocks noChangeAspect="1"/>
          </p:cNvPicPr>
          <p:nvPr/>
        </p:nvPicPr>
        <p:blipFill>
          <a:blip r:embed="rId3"/>
          <a:stretch>
            <a:fillRect/>
          </a:stretch>
        </p:blipFill>
        <p:spPr>
          <a:xfrm>
            <a:off x="631917" y="4349086"/>
            <a:ext cx="2040840" cy="2040840"/>
          </a:xfrm>
          <a:prstGeom prst="rect">
            <a:avLst/>
          </a:prstGeom>
        </p:spPr>
      </p:pic>
      <p:pic>
        <p:nvPicPr>
          <p:cNvPr id="7" name="Picture 6" descr="A picture containing clock, circle&#10;&#10;Description automatically generated">
            <a:extLst>
              <a:ext uri="{FF2B5EF4-FFF2-40B4-BE49-F238E27FC236}">
                <a16:creationId xmlns:a16="http://schemas.microsoft.com/office/drawing/2014/main" id="{8F0872B4-80C3-ACD6-5CF9-4876CAE6381F}"/>
              </a:ext>
            </a:extLst>
          </p:cNvPr>
          <p:cNvPicPr>
            <a:picLocks noChangeAspect="1"/>
          </p:cNvPicPr>
          <p:nvPr/>
        </p:nvPicPr>
        <p:blipFill>
          <a:blip r:embed="rId4"/>
          <a:stretch>
            <a:fillRect/>
          </a:stretch>
        </p:blipFill>
        <p:spPr>
          <a:xfrm>
            <a:off x="3722871" y="4300961"/>
            <a:ext cx="2040840" cy="2040840"/>
          </a:xfrm>
          <a:prstGeom prst="rect">
            <a:avLst/>
          </a:prstGeom>
        </p:spPr>
      </p:pic>
      <p:pic>
        <p:nvPicPr>
          <p:cNvPr id="9" name="Picture 8" descr="A yellow traffic light with a red light&#10;&#10;Description automatically generated with medium confidence">
            <a:extLst>
              <a:ext uri="{FF2B5EF4-FFF2-40B4-BE49-F238E27FC236}">
                <a16:creationId xmlns:a16="http://schemas.microsoft.com/office/drawing/2014/main" id="{5F1A4BD9-66EE-BC21-3114-9A5995525C2A}"/>
              </a:ext>
            </a:extLst>
          </p:cNvPr>
          <p:cNvPicPr>
            <a:picLocks noChangeAspect="1"/>
          </p:cNvPicPr>
          <p:nvPr/>
        </p:nvPicPr>
        <p:blipFill>
          <a:blip r:embed="rId5"/>
          <a:stretch>
            <a:fillRect/>
          </a:stretch>
        </p:blipFill>
        <p:spPr>
          <a:xfrm>
            <a:off x="6420772" y="4349086"/>
            <a:ext cx="2085469" cy="2085469"/>
          </a:xfrm>
          <a:prstGeom prst="rect">
            <a:avLst/>
          </a:prstGeom>
        </p:spPr>
      </p:pic>
      <p:pic>
        <p:nvPicPr>
          <p:cNvPr id="11" name="Picture 10" descr="A group of kids running&#10;&#10;Description automatically generated with medium confidence">
            <a:extLst>
              <a:ext uri="{FF2B5EF4-FFF2-40B4-BE49-F238E27FC236}">
                <a16:creationId xmlns:a16="http://schemas.microsoft.com/office/drawing/2014/main" id="{F01A68E8-A270-4BA9-FE16-2C2A00B0A43A}"/>
              </a:ext>
            </a:extLst>
          </p:cNvPr>
          <p:cNvPicPr>
            <a:picLocks noChangeAspect="1"/>
          </p:cNvPicPr>
          <p:nvPr/>
        </p:nvPicPr>
        <p:blipFill>
          <a:blip r:embed="rId6"/>
          <a:stretch>
            <a:fillRect/>
          </a:stretch>
        </p:blipFill>
        <p:spPr>
          <a:xfrm>
            <a:off x="8621788" y="3778521"/>
            <a:ext cx="3181971" cy="3181971"/>
          </a:xfrm>
          <a:prstGeom prst="rect">
            <a:avLst/>
          </a:prstGeom>
        </p:spPr>
      </p:pic>
    </p:spTree>
    <p:extLst>
      <p:ext uri="{BB962C8B-B14F-4D97-AF65-F5344CB8AC3E}">
        <p14:creationId xmlns:p14="http://schemas.microsoft.com/office/powerpoint/2010/main" val="38292065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01BBDC1-D91B-BFB4-EE2C-B83528B2C8AE}"/>
              </a:ext>
            </a:extLst>
          </p:cNvPr>
          <p:cNvPicPr>
            <a:picLocks noChangeAspect="1"/>
          </p:cNvPicPr>
          <p:nvPr/>
        </p:nvPicPr>
        <p:blipFill>
          <a:blip r:embed="rId3"/>
          <a:stretch>
            <a:fillRect/>
          </a:stretch>
        </p:blipFill>
        <p:spPr>
          <a:xfrm>
            <a:off x="0" y="1909747"/>
            <a:ext cx="12192000" cy="3038505"/>
          </a:xfrm>
          <a:prstGeom prst="rect">
            <a:avLst/>
          </a:prstGeom>
        </p:spPr>
      </p:pic>
      <p:sp>
        <p:nvSpPr>
          <p:cNvPr id="2" name="TextBox 1">
            <a:extLst>
              <a:ext uri="{FF2B5EF4-FFF2-40B4-BE49-F238E27FC236}">
                <a16:creationId xmlns:a16="http://schemas.microsoft.com/office/drawing/2014/main" id="{888BE511-A2AE-19C7-DB9E-2B1300DA4BDB}"/>
              </a:ext>
            </a:extLst>
          </p:cNvPr>
          <p:cNvSpPr txBox="1"/>
          <p:nvPr/>
        </p:nvSpPr>
        <p:spPr>
          <a:xfrm>
            <a:off x="1860885" y="2925088"/>
            <a:ext cx="4026568" cy="1631216"/>
          </a:xfrm>
          <a:prstGeom prst="rect">
            <a:avLst/>
          </a:prstGeom>
          <a:gradFill flip="none" rotWithShape="1">
            <a:gsLst>
              <a:gs pos="0">
                <a:srgbClr val="CAB2A2">
                  <a:shade val="30000"/>
                  <a:satMod val="115000"/>
                </a:srgbClr>
              </a:gs>
              <a:gs pos="50000">
                <a:srgbClr val="CAB2A2">
                  <a:shade val="67500"/>
                  <a:satMod val="115000"/>
                </a:srgbClr>
              </a:gs>
              <a:gs pos="100000">
                <a:srgbClr val="CAB2A2">
                  <a:shade val="100000"/>
                  <a:satMod val="115000"/>
                </a:srgbClr>
              </a:gs>
            </a:gsLst>
            <a:lin ang="8100000" scaled="1"/>
            <a:tileRect/>
          </a:gradFill>
          <a:ln>
            <a:noFill/>
          </a:ln>
        </p:spPr>
        <p:txBody>
          <a:bodyPr wrap="square" rtlCol="0">
            <a:spAutoFit/>
          </a:bodyPr>
          <a:lstStyle/>
          <a:p>
            <a:r>
              <a:rPr lang="es-ES" sz="2000" dirty="0">
                <a:solidFill>
                  <a:srgbClr val="000000"/>
                </a:solidFill>
              </a:rPr>
              <a:t>Las vacunas son simplemente otra forma de sentido común de proteger la salud y la vida de nosotros y la de nuestros seres queridos.</a:t>
            </a:r>
            <a:endParaRPr lang="en-US" sz="2000" dirty="0">
              <a:solidFill>
                <a:srgbClr val="000000"/>
              </a:solidFill>
            </a:endParaRPr>
          </a:p>
        </p:txBody>
      </p:sp>
    </p:spTree>
    <p:extLst>
      <p:ext uri="{BB962C8B-B14F-4D97-AF65-F5344CB8AC3E}">
        <p14:creationId xmlns:p14="http://schemas.microsoft.com/office/powerpoint/2010/main" val="8875468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357E552-A8AC-FCD5-8C3C-268E5822F8B4}"/>
              </a:ext>
            </a:extLst>
          </p:cNvPr>
          <p:cNvSpPr txBox="1"/>
          <p:nvPr/>
        </p:nvSpPr>
        <p:spPr>
          <a:xfrm>
            <a:off x="-8495" y="1708726"/>
            <a:ext cx="12208990" cy="3539430"/>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sz="8000" b="1" dirty="0">
                <a:solidFill>
                  <a:srgbClr val="003B68"/>
                </a:solidFill>
              </a:rPr>
              <a:t> </a:t>
            </a:r>
            <a:r>
              <a:rPr lang="es-ES" sz="7200" b="1" dirty="0">
                <a:solidFill>
                  <a:srgbClr val="003B68"/>
                </a:solidFill>
              </a:rPr>
              <a:t>"¿Puedo confiar en los médicos, científicos y otros?"</a:t>
            </a:r>
            <a:r>
              <a:rPr lang="en-US" sz="7200" b="1" dirty="0">
                <a:solidFill>
                  <a:srgbClr val="003B68"/>
                </a:solidFill>
              </a:rPr>
              <a:t> </a:t>
            </a:r>
            <a:endParaRPr lang="en-US" dirty="0"/>
          </a:p>
        </p:txBody>
      </p:sp>
    </p:spTree>
    <p:extLst>
      <p:ext uri="{BB962C8B-B14F-4D97-AF65-F5344CB8AC3E}">
        <p14:creationId xmlns:p14="http://schemas.microsoft.com/office/powerpoint/2010/main" val="22155552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C56C36-5E53-93ED-E5B4-20EBE1ADA0A3}"/>
              </a:ext>
            </a:extLst>
          </p:cNvPr>
          <p:cNvSpPr>
            <a:spLocks noGrp="1"/>
          </p:cNvSpPr>
          <p:nvPr>
            <p:ph idx="1"/>
          </p:nvPr>
        </p:nvSpPr>
        <p:spPr>
          <a:xfrm>
            <a:off x="321013" y="3640845"/>
            <a:ext cx="3813688" cy="2088747"/>
          </a:xfrm>
        </p:spPr>
        <p:txBody>
          <a:bodyPr vert="horz" lIns="91440" tIns="45720" rIns="91440" bIns="45720" rtlCol="0" anchor="t">
            <a:normAutofit/>
          </a:bodyPr>
          <a:lstStyle/>
          <a:p>
            <a:pPr marL="0" indent="0">
              <a:buNone/>
            </a:pPr>
            <a:r>
              <a:rPr lang="en-US" sz="2200" dirty="0"/>
              <a:t>Dr. John Eplee</a:t>
            </a:r>
          </a:p>
          <a:p>
            <a:pPr marL="0" indent="0">
              <a:buNone/>
            </a:pPr>
            <a:r>
              <a:rPr lang="en-US" sz="2200" dirty="0" err="1"/>
              <a:t>Representante</a:t>
            </a:r>
            <a:r>
              <a:rPr lang="en-US" sz="2200" dirty="0"/>
              <a:t> del Distrito 63 de Kansas</a:t>
            </a:r>
          </a:p>
          <a:p>
            <a:pPr marL="0" indent="0">
              <a:buNone/>
            </a:pPr>
            <a:r>
              <a:rPr lang="es-ES" sz="2200" dirty="0"/>
              <a:t>Médico Familiar del año de Kansas, 2019</a:t>
            </a:r>
            <a:endParaRPr lang="en-US" sz="2200" dirty="0"/>
          </a:p>
        </p:txBody>
      </p:sp>
      <p:pic>
        <p:nvPicPr>
          <p:cNvPr id="4" name="Picture 4">
            <a:extLst>
              <a:ext uri="{FF2B5EF4-FFF2-40B4-BE49-F238E27FC236}">
                <a16:creationId xmlns:a16="http://schemas.microsoft.com/office/drawing/2014/main" id="{D51F12B8-6E5B-8057-C128-D08E092460A7}"/>
              </a:ext>
            </a:extLst>
          </p:cNvPr>
          <p:cNvPicPr>
            <a:picLocks noChangeAspect="1"/>
          </p:cNvPicPr>
          <p:nvPr/>
        </p:nvPicPr>
        <p:blipFill rotWithShape="1">
          <a:blip r:embed="rId3"/>
          <a:srcRect t="10667" r="-4126" b="16889"/>
          <a:stretch/>
        </p:blipFill>
        <p:spPr>
          <a:xfrm>
            <a:off x="321013" y="290423"/>
            <a:ext cx="3045753" cy="3111558"/>
          </a:xfrm>
          <a:prstGeom prst="rect">
            <a:avLst/>
          </a:prstGeom>
        </p:spPr>
      </p:pic>
      <p:sp>
        <p:nvSpPr>
          <p:cNvPr id="5" name="TextBox 4">
            <a:extLst>
              <a:ext uri="{FF2B5EF4-FFF2-40B4-BE49-F238E27FC236}">
                <a16:creationId xmlns:a16="http://schemas.microsoft.com/office/drawing/2014/main" id="{044BFD81-35FE-A5F7-C929-EADA157FA4BD}"/>
              </a:ext>
            </a:extLst>
          </p:cNvPr>
          <p:cNvSpPr txBox="1"/>
          <p:nvPr/>
        </p:nvSpPr>
        <p:spPr>
          <a:xfrm>
            <a:off x="4724400" y="1445885"/>
            <a:ext cx="6668654" cy="49398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100" dirty="0">
                <a:solidFill>
                  <a:srgbClr val="003B68"/>
                </a:solidFill>
                <a:latin typeface="Trebuchet MS"/>
              </a:rPr>
              <a:t>"Creo que ahora nos encontramos en una encrucijada en nuestra cultura estadounidense. Podemos elegir seguir la 'cultura de mí' (y sólo mis derechos) o la 'cultura de nosotros' (y el bien común para todos).</a:t>
            </a:r>
          </a:p>
          <a:p>
            <a:endParaRPr lang="es-ES" sz="2100" dirty="0">
              <a:solidFill>
                <a:srgbClr val="003B68"/>
              </a:solidFill>
              <a:latin typeface="Trebuchet MS"/>
            </a:endParaRPr>
          </a:p>
          <a:p>
            <a:r>
              <a:rPr lang="es-ES" sz="2100" dirty="0">
                <a:solidFill>
                  <a:srgbClr val="003B68"/>
                </a:solidFill>
                <a:latin typeface="Trebuchet MS"/>
              </a:rPr>
              <a:t>En mi caso, elijo ‘amar a mi prójimo como a mí mismo’ y vacunarme con una vacuna segura y eficaz que hace precisamente eso: protegerme a mí y a todos los que me rodean.</a:t>
            </a:r>
          </a:p>
          <a:p>
            <a:endParaRPr lang="es-ES" sz="2100" dirty="0">
              <a:solidFill>
                <a:srgbClr val="003B68"/>
              </a:solidFill>
              <a:latin typeface="Trebuchet MS"/>
            </a:endParaRPr>
          </a:p>
          <a:p>
            <a:r>
              <a:rPr lang="es-ES" sz="2100" dirty="0">
                <a:solidFill>
                  <a:srgbClr val="003B68"/>
                </a:solidFill>
                <a:latin typeface="Trebuchet MS"/>
              </a:rPr>
              <a:t>Esta es la máxima expresión de nuestra fe cristiana, mientras nos esforzamos por protegernos a todos. Protégete a ti Y A TODOS LOS DEMÁS.</a:t>
            </a:r>
          </a:p>
          <a:p>
            <a:endParaRPr lang="es-ES" sz="2100" dirty="0">
              <a:solidFill>
                <a:srgbClr val="003B68"/>
              </a:solidFill>
              <a:latin typeface="Trebuchet MS"/>
            </a:endParaRPr>
          </a:p>
          <a:p>
            <a:r>
              <a:rPr lang="es-ES" sz="2100" dirty="0">
                <a:solidFill>
                  <a:srgbClr val="003B68"/>
                </a:solidFill>
                <a:latin typeface="Trebuchet MS"/>
              </a:rPr>
              <a:t>¡¡Vacúnate tan pronto como puedas!!”</a:t>
            </a:r>
            <a:endParaRPr lang="en-US" sz="2100" dirty="0">
              <a:solidFill>
                <a:srgbClr val="003B68"/>
              </a:solidFill>
              <a:latin typeface="Trebuchet MS"/>
            </a:endParaRPr>
          </a:p>
        </p:txBody>
      </p:sp>
      <p:sp>
        <p:nvSpPr>
          <p:cNvPr id="2" name="TextBox 1">
            <a:extLst>
              <a:ext uri="{FF2B5EF4-FFF2-40B4-BE49-F238E27FC236}">
                <a16:creationId xmlns:a16="http://schemas.microsoft.com/office/drawing/2014/main" id="{38B63049-425B-2AD2-C7C1-61D8C6F87088}"/>
              </a:ext>
            </a:extLst>
          </p:cNvPr>
          <p:cNvSpPr txBox="1"/>
          <p:nvPr/>
        </p:nvSpPr>
        <p:spPr>
          <a:xfrm>
            <a:off x="4724400" y="627647"/>
            <a:ext cx="908627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solidFill>
                  <a:srgbClr val="003B68"/>
                </a:solidFill>
              </a:rPr>
              <a:t>Palabras de la </a:t>
            </a:r>
            <a:r>
              <a:rPr lang="en-US" sz="3200" b="1" dirty="0" err="1">
                <a:solidFill>
                  <a:srgbClr val="003B68"/>
                </a:solidFill>
              </a:rPr>
              <a:t>sabiduría</a:t>
            </a:r>
            <a:endParaRPr lang="en-US" sz="3200" b="1" dirty="0">
              <a:solidFill>
                <a:srgbClr val="003B68"/>
              </a:solidFill>
            </a:endParaRPr>
          </a:p>
        </p:txBody>
      </p:sp>
      <p:cxnSp>
        <p:nvCxnSpPr>
          <p:cNvPr id="7" name="Straight Connector 6">
            <a:extLst>
              <a:ext uri="{FF2B5EF4-FFF2-40B4-BE49-F238E27FC236}">
                <a16:creationId xmlns:a16="http://schemas.microsoft.com/office/drawing/2014/main" id="{5218BE09-60C1-2B01-B455-A83E9AEE3204}"/>
              </a:ext>
            </a:extLst>
          </p:cNvPr>
          <p:cNvCxnSpPr/>
          <p:nvPr/>
        </p:nvCxnSpPr>
        <p:spPr>
          <a:xfrm>
            <a:off x="4865256" y="1212422"/>
            <a:ext cx="3193471"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55233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154AB-1140-44C4-9FCE-1B0C9D7F63EC}"/>
              </a:ext>
            </a:extLst>
          </p:cNvPr>
          <p:cNvSpPr>
            <a:spLocks noGrp="1"/>
          </p:cNvSpPr>
          <p:nvPr>
            <p:ph type="title"/>
          </p:nvPr>
        </p:nvSpPr>
        <p:spPr>
          <a:xfrm>
            <a:off x="288987" y="276072"/>
            <a:ext cx="9613861" cy="1080938"/>
          </a:xfrm>
        </p:spPr>
        <p:txBody>
          <a:bodyPr/>
          <a:lstStyle/>
          <a:p>
            <a:r>
              <a:rPr lang="en-US" dirty="0" err="1"/>
              <a:t>Proverbios</a:t>
            </a:r>
            <a:r>
              <a:rPr lang="en-US" dirty="0"/>
              <a:t> 3:7-8</a:t>
            </a:r>
          </a:p>
        </p:txBody>
      </p:sp>
      <p:pic>
        <p:nvPicPr>
          <p:cNvPr id="4" name="Picture 4" descr="A picture containing bird, gallinaceous bird, pigeon&#10;&#10;Description automatically generated">
            <a:extLst>
              <a:ext uri="{FF2B5EF4-FFF2-40B4-BE49-F238E27FC236}">
                <a16:creationId xmlns:a16="http://schemas.microsoft.com/office/drawing/2014/main" id="{1E686F77-7BC0-6E7E-120E-1269DE4283A7}"/>
              </a:ext>
            </a:extLst>
          </p:cNvPr>
          <p:cNvPicPr>
            <a:picLocks noGrp="1" noChangeAspect="1"/>
          </p:cNvPicPr>
          <p:nvPr>
            <p:ph idx="1"/>
          </p:nvPr>
        </p:nvPicPr>
        <p:blipFill>
          <a:blip r:embed="rId3"/>
          <a:stretch>
            <a:fillRect/>
          </a:stretch>
        </p:blipFill>
        <p:spPr>
          <a:xfrm>
            <a:off x="525206" y="2201512"/>
            <a:ext cx="5398974" cy="3599316"/>
          </a:xfrm>
        </p:spPr>
      </p:pic>
      <p:sp>
        <p:nvSpPr>
          <p:cNvPr id="5" name="TextBox 4">
            <a:extLst>
              <a:ext uri="{FF2B5EF4-FFF2-40B4-BE49-F238E27FC236}">
                <a16:creationId xmlns:a16="http://schemas.microsoft.com/office/drawing/2014/main" id="{6635CFF4-C360-10C5-98C4-B19A13E85E9E}"/>
              </a:ext>
            </a:extLst>
          </p:cNvPr>
          <p:cNvSpPr txBox="1"/>
          <p:nvPr/>
        </p:nvSpPr>
        <p:spPr>
          <a:xfrm>
            <a:off x="6694098" y="2567796"/>
            <a:ext cx="4669766" cy="24006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3000" dirty="0">
                <a:solidFill>
                  <a:srgbClr val="003B68"/>
                </a:solidFill>
                <a:latin typeface="Trebuchet MS"/>
              </a:rPr>
              <a:t>"No seas sabio en tu propia opinión; teme al Señor y evita el mal. Esto traerá salud a tu cuerpo y alimento a tus huesos".</a:t>
            </a:r>
            <a:endParaRPr lang="en-US" sz="3000" dirty="0">
              <a:solidFill>
                <a:srgbClr val="003B68"/>
              </a:solidFill>
              <a:latin typeface="Trebuchet MS"/>
            </a:endParaRPr>
          </a:p>
        </p:txBody>
      </p:sp>
    </p:spTree>
    <p:extLst>
      <p:ext uri="{BB962C8B-B14F-4D97-AF65-F5344CB8AC3E}">
        <p14:creationId xmlns:p14="http://schemas.microsoft.com/office/powerpoint/2010/main" val="28322407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154AB-1140-44C4-9FCE-1B0C9D7F63EC}"/>
              </a:ext>
            </a:extLst>
          </p:cNvPr>
          <p:cNvSpPr>
            <a:spLocks noGrp="1"/>
          </p:cNvSpPr>
          <p:nvPr>
            <p:ph type="title"/>
          </p:nvPr>
        </p:nvSpPr>
        <p:spPr>
          <a:xfrm>
            <a:off x="232489" y="334353"/>
            <a:ext cx="9613861" cy="1080938"/>
          </a:xfrm>
        </p:spPr>
        <p:txBody>
          <a:bodyPr/>
          <a:lstStyle/>
          <a:p>
            <a:r>
              <a:rPr lang="en-US" dirty="0" err="1"/>
              <a:t>Proverbios</a:t>
            </a:r>
            <a:r>
              <a:rPr lang="en-US" dirty="0"/>
              <a:t> 3:7-8</a:t>
            </a:r>
          </a:p>
        </p:txBody>
      </p:sp>
      <p:sp>
        <p:nvSpPr>
          <p:cNvPr id="5" name="TextBox 4">
            <a:extLst>
              <a:ext uri="{FF2B5EF4-FFF2-40B4-BE49-F238E27FC236}">
                <a16:creationId xmlns:a16="http://schemas.microsoft.com/office/drawing/2014/main" id="{6635CFF4-C360-10C5-98C4-B19A13E85E9E}"/>
              </a:ext>
            </a:extLst>
          </p:cNvPr>
          <p:cNvSpPr txBox="1"/>
          <p:nvPr/>
        </p:nvSpPr>
        <p:spPr>
          <a:xfrm>
            <a:off x="6684573" y="2458687"/>
            <a:ext cx="4526352" cy="33239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indent="0">
              <a:buNone/>
            </a:pPr>
            <a:r>
              <a:rPr lang="es-ES" sz="3000" dirty="0">
                <a:solidFill>
                  <a:srgbClr val="003B68"/>
                </a:solidFill>
                <a:latin typeface="Trebuchet MS"/>
              </a:rPr>
              <a:t>Con humildad, podemos confiar en los científicos, investigadores y médicos que han estudiado estos temas y que están mejor equipados para hacer estas recomendaciones.</a:t>
            </a:r>
            <a:endParaRPr lang="en-US" sz="3000" dirty="0">
              <a:solidFill>
                <a:srgbClr val="003B68"/>
              </a:solidFill>
              <a:latin typeface="Trebuchet MS"/>
            </a:endParaRPr>
          </a:p>
        </p:txBody>
      </p:sp>
      <p:pic>
        <p:nvPicPr>
          <p:cNvPr id="8" name="Picture 7" descr="A picture containing medical equipment, microscope, medical, scientific instrument&#10;&#10;Description automatically generated">
            <a:extLst>
              <a:ext uri="{FF2B5EF4-FFF2-40B4-BE49-F238E27FC236}">
                <a16:creationId xmlns:a16="http://schemas.microsoft.com/office/drawing/2014/main" id="{F611E05A-3120-437E-1991-8C850A3E2F06}"/>
              </a:ext>
            </a:extLst>
          </p:cNvPr>
          <p:cNvPicPr>
            <a:picLocks noChangeAspect="1"/>
          </p:cNvPicPr>
          <p:nvPr/>
        </p:nvPicPr>
        <p:blipFill>
          <a:blip r:embed="rId3"/>
          <a:stretch>
            <a:fillRect/>
          </a:stretch>
        </p:blipFill>
        <p:spPr>
          <a:xfrm>
            <a:off x="-288758" y="652043"/>
            <a:ext cx="4665945" cy="4729906"/>
          </a:xfrm>
          <a:prstGeom prst="rect">
            <a:avLst/>
          </a:prstGeom>
        </p:spPr>
      </p:pic>
      <p:pic>
        <p:nvPicPr>
          <p:cNvPr id="10" name="Picture 9" descr="A person and a doctor looking at a tablet&#10;&#10;Description automatically generated with medium confidence">
            <a:extLst>
              <a:ext uri="{FF2B5EF4-FFF2-40B4-BE49-F238E27FC236}">
                <a16:creationId xmlns:a16="http://schemas.microsoft.com/office/drawing/2014/main" id="{59ED70E8-1BF5-8C63-F618-55A7057CCD60}"/>
              </a:ext>
            </a:extLst>
          </p:cNvPr>
          <p:cNvPicPr>
            <a:picLocks noChangeAspect="1"/>
          </p:cNvPicPr>
          <p:nvPr/>
        </p:nvPicPr>
        <p:blipFill rotWithShape="1">
          <a:blip r:embed="rId4"/>
          <a:srcRect r="25958"/>
          <a:stretch/>
        </p:blipFill>
        <p:spPr>
          <a:xfrm>
            <a:off x="1991927" y="2610500"/>
            <a:ext cx="4104073" cy="5542899"/>
          </a:xfrm>
          <a:prstGeom prst="rect">
            <a:avLst/>
          </a:prstGeom>
        </p:spPr>
      </p:pic>
    </p:spTree>
    <p:extLst>
      <p:ext uri="{BB962C8B-B14F-4D97-AF65-F5344CB8AC3E}">
        <p14:creationId xmlns:p14="http://schemas.microsoft.com/office/powerpoint/2010/main" val="22222131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5D20CD0-298F-3EFC-1EDD-4594FD6A16FE}"/>
              </a:ext>
            </a:extLst>
          </p:cNvPr>
          <p:cNvSpPr txBox="1"/>
          <p:nvPr/>
        </p:nvSpPr>
        <p:spPr>
          <a:xfrm>
            <a:off x="0" y="2239026"/>
            <a:ext cx="12133384"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sz="7200" dirty="0">
                <a:solidFill>
                  <a:srgbClr val="002060"/>
                </a:solidFill>
              </a:rPr>
              <a:t>Historia de Religiones y Vacunación</a:t>
            </a:r>
            <a:endParaRPr lang="en-US" sz="7200" dirty="0">
              <a:solidFill>
                <a:srgbClr val="002060"/>
              </a:solidFill>
            </a:endParaRPr>
          </a:p>
        </p:txBody>
      </p:sp>
    </p:spTree>
    <p:extLst>
      <p:ext uri="{BB962C8B-B14F-4D97-AF65-F5344CB8AC3E}">
        <p14:creationId xmlns:p14="http://schemas.microsoft.com/office/powerpoint/2010/main" val="2701038277"/>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951B6-0DEE-0827-BA8D-EBA8DB25193A}"/>
              </a:ext>
            </a:extLst>
          </p:cNvPr>
          <p:cNvSpPr>
            <a:spLocks noGrp="1"/>
          </p:cNvSpPr>
          <p:nvPr>
            <p:ph type="title"/>
          </p:nvPr>
        </p:nvSpPr>
        <p:spPr/>
        <p:txBody>
          <a:bodyPr/>
          <a:lstStyle/>
          <a:p>
            <a:r>
              <a:rPr lang="en-US" dirty="0"/>
              <a:t>Apoyo</a:t>
            </a:r>
          </a:p>
        </p:txBody>
      </p:sp>
      <p:pic>
        <p:nvPicPr>
          <p:cNvPr id="4" name="Picture 4">
            <a:extLst>
              <a:ext uri="{FF2B5EF4-FFF2-40B4-BE49-F238E27FC236}">
                <a16:creationId xmlns:a16="http://schemas.microsoft.com/office/drawing/2014/main" id="{7E17D45B-18AF-BF89-FE9D-3FD31393F6AE}"/>
              </a:ext>
            </a:extLst>
          </p:cNvPr>
          <p:cNvPicPr>
            <a:picLocks noGrp="1" noChangeAspect="1"/>
          </p:cNvPicPr>
          <p:nvPr>
            <p:ph idx="1"/>
          </p:nvPr>
        </p:nvPicPr>
        <p:blipFill rotWithShape="1">
          <a:blip r:embed="rId3"/>
          <a:srcRect l="18584" r="19469"/>
          <a:stretch/>
        </p:blipFill>
        <p:spPr>
          <a:xfrm>
            <a:off x="7647905" y="1998312"/>
            <a:ext cx="4303323" cy="3846372"/>
          </a:xfrm>
        </p:spPr>
      </p:pic>
      <p:sp>
        <p:nvSpPr>
          <p:cNvPr id="5" name="TextBox 4">
            <a:extLst>
              <a:ext uri="{FF2B5EF4-FFF2-40B4-BE49-F238E27FC236}">
                <a16:creationId xmlns:a16="http://schemas.microsoft.com/office/drawing/2014/main" id="{C96D5B4B-859D-E3F3-ED2A-BE5DA00FE6ED}"/>
              </a:ext>
            </a:extLst>
          </p:cNvPr>
          <p:cNvSpPr txBox="1"/>
          <p:nvPr/>
        </p:nvSpPr>
        <p:spPr>
          <a:xfrm>
            <a:off x="617500" y="1998312"/>
            <a:ext cx="6836540" cy="40934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003B68"/>
                </a:solidFill>
                <a:latin typeface="Trebuchet MS"/>
              </a:rPr>
              <a:t> </a:t>
            </a:r>
            <a:r>
              <a:rPr lang="es-ES" sz="2400" dirty="0">
                <a:solidFill>
                  <a:srgbClr val="003B68"/>
                </a:solidFill>
                <a:latin typeface="Trebuchet MS"/>
              </a:rPr>
              <a:t>“Los cristianos han sido silenciosamente parte del éxito de inmunización durante años, y las comunidades religiosas ya desempeñan un papel importante a la hora de llegar con vacunas a los menos atendidos. Es hora de hablar para disipar los mitos de que las vacunas son dañinas y apoyar el apoyo continuo de Estados Unidos a los programas de inmunización. Ningún niño debería morir a causa de una enfermedad que podemos prevenir”.</a:t>
            </a:r>
            <a:endParaRPr lang="en-US" sz="2400" dirty="0">
              <a:solidFill>
                <a:srgbClr val="F6BC1A"/>
              </a:solidFill>
              <a:latin typeface="Trebuchet MS"/>
              <a:cs typeface="Calibri"/>
            </a:endParaRPr>
          </a:p>
          <a:p>
            <a:r>
              <a:rPr lang="en-US" sz="2000" dirty="0">
                <a:solidFill>
                  <a:srgbClr val="003B68"/>
                </a:solidFill>
                <a:latin typeface="Trebuchet MS"/>
                <a:cs typeface="Calibri"/>
              </a:rPr>
              <a:t>De </a:t>
            </a:r>
            <a:r>
              <a:rPr lang="es-ES" sz="2000" dirty="0">
                <a:solidFill>
                  <a:srgbClr val="0070C0"/>
                </a:solidFill>
                <a:latin typeface="Trebuchet MS"/>
                <a:cs typeface="Calibri"/>
                <a:hlinkClick r:id="rId4"/>
              </a:rPr>
              <a:t>Largo apoyo a las vacunas de los cristianos</a:t>
            </a:r>
            <a:endParaRPr lang="en-US" sz="2000" dirty="0">
              <a:solidFill>
                <a:srgbClr val="0070C0"/>
              </a:solidFill>
              <a:latin typeface="Trebuchet MS"/>
            </a:endParaRPr>
          </a:p>
        </p:txBody>
      </p:sp>
      <p:sp>
        <p:nvSpPr>
          <p:cNvPr id="3" name="TextBox 2">
            <a:extLst>
              <a:ext uri="{FF2B5EF4-FFF2-40B4-BE49-F238E27FC236}">
                <a16:creationId xmlns:a16="http://schemas.microsoft.com/office/drawing/2014/main" id="{88EBA01B-BBE0-48E5-DD9F-41308A1894B1}"/>
              </a:ext>
            </a:extLst>
          </p:cNvPr>
          <p:cNvSpPr txBox="1"/>
          <p:nvPr/>
        </p:nvSpPr>
        <p:spPr>
          <a:xfrm>
            <a:off x="9135484" y="5937851"/>
            <a:ext cx="2898471" cy="307777"/>
          </a:xfrm>
          <a:prstGeom prst="rect">
            <a:avLst/>
          </a:prstGeom>
          <a:noFill/>
        </p:spPr>
        <p:txBody>
          <a:bodyPr wrap="square" rtlCol="0">
            <a:spAutoFit/>
          </a:bodyPr>
          <a:lstStyle/>
          <a:p>
            <a:pPr algn="r"/>
            <a:r>
              <a:rPr lang="en-US" sz="1400" b="0" i="1" dirty="0">
                <a:solidFill>
                  <a:srgbClr val="003B68"/>
                </a:solidFill>
                <a:effectLst/>
              </a:rPr>
              <a:t>Imagen de Cotton Mather</a:t>
            </a:r>
            <a:endParaRPr lang="en-US" sz="1400" i="1" dirty="0">
              <a:solidFill>
                <a:srgbClr val="003B68"/>
              </a:solidFill>
            </a:endParaRPr>
          </a:p>
        </p:txBody>
      </p:sp>
    </p:spTree>
    <p:extLst>
      <p:ext uri="{BB962C8B-B14F-4D97-AF65-F5344CB8AC3E}">
        <p14:creationId xmlns:p14="http://schemas.microsoft.com/office/powerpoint/2010/main" val="17984891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FFE512F-73A2-03DF-C404-D7D3496D8CC7}"/>
              </a:ext>
            </a:extLst>
          </p:cNvPr>
          <p:cNvSpPr>
            <a:spLocks noGrp="1"/>
          </p:cNvSpPr>
          <p:nvPr>
            <p:ph idx="1"/>
          </p:nvPr>
        </p:nvSpPr>
        <p:spPr>
          <a:xfrm>
            <a:off x="4449338" y="1925768"/>
            <a:ext cx="7281746" cy="4637110"/>
          </a:xfrm>
        </p:spPr>
        <p:txBody>
          <a:bodyPr vert="horz" lIns="91440" tIns="45720" rIns="91440" bIns="45720" rtlCol="0" anchor="t">
            <a:noAutofit/>
          </a:bodyPr>
          <a:lstStyle/>
          <a:p>
            <a:pPr marL="0" indent="0">
              <a:lnSpc>
                <a:spcPct val="100000"/>
              </a:lnSpc>
              <a:buNone/>
            </a:pPr>
            <a:r>
              <a:rPr lang="es-ES" sz="2000" b="1" dirty="0">
                <a:solidFill>
                  <a:srgbClr val="003B68"/>
                </a:solidFill>
                <a:ea typeface="+mn-lt"/>
                <a:cs typeface="+mn-lt"/>
              </a:rPr>
              <a:t>“La primera campaña pública de 'vacunas' en la historia de Estados Unidos fue dirigida por un predicador puritano.</a:t>
            </a:r>
            <a:endParaRPr lang="en-US" sz="2000" b="1" dirty="0">
              <a:solidFill>
                <a:srgbClr val="003B68"/>
              </a:solidFill>
              <a:ea typeface="+mn-lt"/>
              <a:cs typeface="+mn-lt"/>
            </a:endParaRPr>
          </a:p>
          <a:p>
            <a:pPr marL="0" indent="0">
              <a:buNone/>
            </a:pPr>
            <a:r>
              <a:rPr lang="es-ES" sz="2000" dirty="0">
                <a:solidFill>
                  <a:srgbClr val="003B68"/>
                </a:solidFill>
                <a:ea typeface="+mn-lt"/>
                <a:cs typeface="+mn-lt"/>
              </a:rPr>
              <a:t>Cotton Mather había visto cómo la viruela mataba a muchos compatriotas de Boston, incluso su primera esposa y varios de sus hijos. La enfermedad fue un flagelo para los nativos americanos y los colonos que vivieron en Nueva Inglaterra en los siglos XVII y XVIII. Pero Mather sabía que la enfermedad no era inevitable. Había estudiado ciencias en Harvard antes de hacerse cargo de la influyente congregación de su padre, la Iglesia del Norte de Boston. Creía que Dios revelaba la verdad en el libro de las Escrituras y en el libro de la naturaleza, y Mather publicó varias obras que mostraban la armonía entre los dos”.</a:t>
            </a:r>
            <a:endParaRPr lang="en-US" sz="2000" dirty="0">
              <a:solidFill>
                <a:srgbClr val="003B68"/>
              </a:solidFill>
              <a:ea typeface="+mn-lt"/>
              <a:cs typeface="+mn-lt"/>
            </a:endParaRPr>
          </a:p>
          <a:p>
            <a:pPr marL="0" indent="0">
              <a:buNone/>
            </a:pPr>
            <a:r>
              <a:rPr lang="en-US" sz="1800" i="0" dirty="0">
                <a:solidFill>
                  <a:srgbClr val="003B68"/>
                </a:solidFill>
                <a:latin typeface="Trebuchet MS"/>
                <a:ea typeface="var(--font-family-body)"/>
                <a:cs typeface="var(--font-family-body)"/>
              </a:rPr>
              <a:t>De</a:t>
            </a:r>
            <a:r>
              <a:rPr lang="en-US" sz="1800" i="0" dirty="0">
                <a:solidFill>
                  <a:srgbClr val="000000"/>
                </a:solidFill>
                <a:latin typeface="Trebuchet MS"/>
                <a:ea typeface="var(--font-family-body)"/>
                <a:cs typeface="var(--font-family-body)"/>
              </a:rPr>
              <a:t> </a:t>
            </a:r>
            <a:r>
              <a:rPr lang="es-ES" sz="1800" i="0" dirty="0">
                <a:solidFill>
                  <a:srgbClr val="0070C0"/>
                </a:solidFill>
                <a:latin typeface="Trebuchet MS"/>
                <a:ea typeface="var(--font-family-body)"/>
                <a:cs typeface="var(--font-family-body)"/>
                <a:hlinkClick r:id="rId3"/>
              </a:rPr>
              <a:t>la historia de los cristianos </a:t>
            </a:r>
            <a:r>
              <a:rPr lang="es-ES" sz="1800" i="0" dirty="0" err="1">
                <a:solidFill>
                  <a:srgbClr val="0070C0"/>
                </a:solidFill>
                <a:latin typeface="Trebuchet MS"/>
                <a:ea typeface="var(--font-family-body)"/>
                <a:cs typeface="var(--font-family-body)"/>
                <a:hlinkClick r:id="rId3"/>
              </a:rPr>
              <a:t>pro-vacunas</a:t>
            </a:r>
            <a:endParaRPr lang="en-US" sz="1800" i="0" dirty="0">
              <a:solidFill>
                <a:srgbClr val="0070C0"/>
              </a:solidFill>
              <a:latin typeface="Trebuchet MS"/>
              <a:ea typeface="var(--font-family-body)"/>
              <a:cs typeface="var(--font-family-body)"/>
            </a:endParaRPr>
          </a:p>
          <a:p>
            <a:pPr marL="0" indent="0">
              <a:buNone/>
            </a:pPr>
            <a:endParaRPr lang="en-US" sz="2000" dirty="0">
              <a:solidFill>
                <a:srgbClr val="003B68"/>
              </a:solidFill>
            </a:endParaRPr>
          </a:p>
          <a:p>
            <a:endParaRPr lang="en-US" sz="2000" dirty="0"/>
          </a:p>
        </p:txBody>
      </p:sp>
      <p:sp>
        <p:nvSpPr>
          <p:cNvPr id="2" name="Title 1">
            <a:extLst>
              <a:ext uri="{FF2B5EF4-FFF2-40B4-BE49-F238E27FC236}">
                <a16:creationId xmlns:a16="http://schemas.microsoft.com/office/drawing/2014/main" id="{7017688C-9388-638B-E156-CC014B0A395E}"/>
              </a:ext>
            </a:extLst>
          </p:cNvPr>
          <p:cNvSpPr>
            <a:spLocks noGrp="1"/>
          </p:cNvSpPr>
          <p:nvPr>
            <p:ph type="title"/>
          </p:nvPr>
        </p:nvSpPr>
        <p:spPr/>
        <p:txBody>
          <a:bodyPr/>
          <a:lstStyle/>
          <a:p>
            <a:r>
              <a:rPr lang="en-US" dirty="0"/>
              <a:t>Historia pro vacunas</a:t>
            </a:r>
          </a:p>
        </p:txBody>
      </p:sp>
      <p:pic>
        <p:nvPicPr>
          <p:cNvPr id="4" name="Picture 4" descr="Diagram&#10;&#10;Description automatically generated">
            <a:extLst>
              <a:ext uri="{FF2B5EF4-FFF2-40B4-BE49-F238E27FC236}">
                <a16:creationId xmlns:a16="http://schemas.microsoft.com/office/drawing/2014/main" id="{D82648BB-B0E0-2E5E-0A44-2E7C1B2E4773}"/>
              </a:ext>
            </a:extLst>
          </p:cNvPr>
          <p:cNvPicPr>
            <a:picLocks noChangeAspect="1"/>
          </p:cNvPicPr>
          <p:nvPr/>
        </p:nvPicPr>
        <p:blipFill>
          <a:blip r:embed="rId4"/>
          <a:stretch>
            <a:fillRect/>
          </a:stretch>
        </p:blipFill>
        <p:spPr>
          <a:xfrm>
            <a:off x="293547" y="1724814"/>
            <a:ext cx="3575926" cy="4838064"/>
          </a:xfrm>
          <a:prstGeom prst="rect">
            <a:avLst/>
          </a:prstGeom>
        </p:spPr>
      </p:pic>
    </p:spTree>
    <p:extLst>
      <p:ext uri="{BB962C8B-B14F-4D97-AF65-F5344CB8AC3E}">
        <p14:creationId xmlns:p14="http://schemas.microsoft.com/office/powerpoint/2010/main" val="421322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99A10-95F4-9F19-08BC-5082E85A22A7}"/>
              </a:ext>
            </a:extLst>
          </p:cNvPr>
          <p:cNvSpPr>
            <a:spLocks noGrp="1"/>
          </p:cNvSpPr>
          <p:nvPr>
            <p:ph type="title"/>
          </p:nvPr>
        </p:nvSpPr>
        <p:spPr>
          <a:xfrm>
            <a:off x="489163" y="311164"/>
            <a:ext cx="9613861" cy="1080938"/>
          </a:xfrm>
        </p:spPr>
        <p:txBody>
          <a:bodyPr/>
          <a:lstStyle/>
          <a:p>
            <a:r>
              <a:rPr lang="en-US" dirty="0"/>
              <a:t>Epidemia de viruela</a:t>
            </a:r>
          </a:p>
        </p:txBody>
      </p:sp>
      <p:sp>
        <p:nvSpPr>
          <p:cNvPr id="3" name="Content Placeholder 2">
            <a:extLst>
              <a:ext uri="{FF2B5EF4-FFF2-40B4-BE49-F238E27FC236}">
                <a16:creationId xmlns:a16="http://schemas.microsoft.com/office/drawing/2014/main" id="{81BA41F5-FD79-927C-E15B-976F500C6080}"/>
              </a:ext>
            </a:extLst>
          </p:cNvPr>
          <p:cNvSpPr>
            <a:spLocks noGrp="1"/>
          </p:cNvSpPr>
          <p:nvPr>
            <p:ph idx="1"/>
          </p:nvPr>
        </p:nvSpPr>
        <p:spPr>
          <a:xfrm>
            <a:off x="489163" y="2263199"/>
            <a:ext cx="6280606" cy="3736547"/>
          </a:xfrm>
        </p:spPr>
        <p:txBody>
          <a:bodyPr vert="horz" lIns="91440" tIns="45720" rIns="91440" bIns="45720" rtlCol="0" anchor="t">
            <a:normAutofit/>
          </a:bodyPr>
          <a:lstStyle/>
          <a:p>
            <a:pPr marL="0" indent="0">
              <a:buNone/>
            </a:pPr>
            <a:r>
              <a:rPr lang="es-ES" sz="2200" dirty="0">
                <a:solidFill>
                  <a:srgbClr val="000000"/>
                </a:solidFill>
              </a:rPr>
              <a:t>"Un día de noviembre de 1721, una pequeña bomba fue arrojada a través de la ventana de un reverendo local de Boston llamado Cotton Mather. Adjunto al explosivo, que afortunadamente no detonó, estaba el mensaje: “¡Cotton Mather, perro, maldito seas! Te vacunaré con esto; con viruela para ti''. Este no fue un acto de terrorismo por motivos religiosos, sino una respuesta violenta a la promoción activa de la inoculación contra la viruela por parte del Reverendo Mather”.</a:t>
            </a:r>
            <a:endParaRPr lang="en-US" sz="2200" dirty="0">
              <a:solidFill>
                <a:srgbClr val="000000"/>
              </a:solidFill>
            </a:endParaRPr>
          </a:p>
        </p:txBody>
      </p:sp>
      <p:pic>
        <p:nvPicPr>
          <p:cNvPr id="5" name="Picture 4" descr="Chart, bar chart&#10;&#10;Description automatically generated">
            <a:extLst>
              <a:ext uri="{FF2B5EF4-FFF2-40B4-BE49-F238E27FC236}">
                <a16:creationId xmlns:a16="http://schemas.microsoft.com/office/drawing/2014/main" id="{0E9DF034-E059-1ED3-9A17-133018194602}"/>
              </a:ext>
            </a:extLst>
          </p:cNvPr>
          <p:cNvPicPr>
            <a:picLocks noChangeAspect="1"/>
          </p:cNvPicPr>
          <p:nvPr/>
        </p:nvPicPr>
        <p:blipFill>
          <a:blip r:embed="rId3"/>
          <a:stretch>
            <a:fillRect/>
          </a:stretch>
        </p:blipFill>
        <p:spPr>
          <a:xfrm>
            <a:off x="7138231" y="2407579"/>
            <a:ext cx="4524881" cy="3254981"/>
          </a:xfrm>
          <a:prstGeom prst="rect">
            <a:avLst/>
          </a:prstGeom>
        </p:spPr>
      </p:pic>
      <p:graphicFrame>
        <p:nvGraphicFramePr>
          <p:cNvPr id="6" name="Table 5">
            <a:extLst>
              <a:ext uri="{FF2B5EF4-FFF2-40B4-BE49-F238E27FC236}">
                <a16:creationId xmlns:a16="http://schemas.microsoft.com/office/drawing/2014/main" id="{08C6BF30-857E-7ACA-E454-38A1C887701D}"/>
              </a:ext>
            </a:extLst>
          </p:cNvPr>
          <p:cNvGraphicFramePr>
            <a:graphicFrameLocks noGrp="1"/>
          </p:cNvGraphicFramePr>
          <p:nvPr>
            <p:extLst>
              <p:ext uri="{D42A27DB-BD31-4B8C-83A1-F6EECF244321}">
                <p14:modId xmlns:p14="http://schemas.microsoft.com/office/powerpoint/2010/main" val="1923761825"/>
              </p:ext>
            </p:extLst>
          </p:nvPr>
        </p:nvGraphicFramePr>
        <p:xfrm>
          <a:off x="8192114" y="2484697"/>
          <a:ext cx="3360830" cy="496189"/>
        </p:xfrm>
        <a:graphic>
          <a:graphicData uri="http://schemas.openxmlformats.org/drawingml/2006/table">
            <a:tbl>
              <a:tblPr>
                <a:tableStyleId>{5C22544A-7EE6-4342-B048-85BDC9FD1C3A}</a:tableStyleId>
              </a:tblPr>
              <a:tblGrid>
                <a:gridCol w="3360830">
                  <a:extLst>
                    <a:ext uri="{9D8B030D-6E8A-4147-A177-3AD203B41FA5}">
                      <a16:colId xmlns:a16="http://schemas.microsoft.com/office/drawing/2014/main" val="3598908182"/>
                    </a:ext>
                  </a:extLst>
                </a:gridCol>
              </a:tblGrid>
              <a:tr h="0">
                <a:tc>
                  <a:txBody>
                    <a:bodyPr/>
                    <a:lstStyle/>
                    <a:p>
                      <a:pPr marL="0" marR="0" algn="ctr">
                        <a:lnSpc>
                          <a:spcPct val="115000"/>
                        </a:lnSpc>
                        <a:spcBef>
                          <a:spcPts val="0"/>
                        </a:spcBef>
                        <a:spcAft>
                          <a:spcPts val="0"/>
                        </a:spcAft>
                      </a:pPr>
                      <a:r>
                        <a:rPr lang="es-ES" sz="1100" b="1" dirty="0">
                          <a:solidFill>
                            <a:srgbClr val="000000"/>
                          </a:solidFill>
                          <a:effectLst/>
                        </a:rPr>
                        <a:t>Tasas de mortalidad por viruela en Boston, MA</a:t>
                      </a:r>
                    </a:p>
                    <a:p>
                      <a:pPr marL="0" marR="0" algn="ctr">
                        <a:lnSpc>
                          <a:spcPct val="115000"/>
                        </a:lnSpc>
                        <a:spcBef>
                          <a:spcPts val="0"/>
                        </a:spcBef>
                        <a:spcAft>
                          <a:spcPts val="0"/>
                        </a:spcAft>
                      </a:pPr>
                      <a:r>
                        <a:rPr lang="es-ES" sz="1100" b="1" dirty="0">
                          <a:solidFill>
                            <a:srgbClr val="000000"/>
                          </a:solidFill>
                          <a:effectLst/>
                          <a:latin typeface="Arial" panose="020B0604020202020204" pitchFamily="34" charset="0"/>
                          <a:ea typeface="Arial" panose="020B0604020202020204" pitchFamily="34" charset="0"/>
                        </a:rPr>
                        <a:t>1702-1920</a:t>
                      </a:r>
                      <a:endParaRPr lang="en-US" sz="1100" b="1" dirty="0">
                        <a:solidFill>
                          <a:srgbClr val="000000"/>
                        </a:solidFill>
                        <a:effectLst/>
                        <a:latin typeface="Arial" panose="020B0604020202020204" pitchFamily="34" charset="0"/>
                        <a:ea typeface="Arial" panose="020B0604020202020204" pitchFamily="34" charset="0"/>
                      </a:endParaRPr>
                    </a:p>
                  </a:txBody>
                  <a:tcPr marL="63500" marR="63500" marT="63500" marB="63500">
                    <a:solidFill>
                      <a:srgbClr val="FFFFFF"/>
                    </a:solidFill>
                  </a:tcPr>
                </a:tc>
                <a:extLst>
                  <a:ext uri="{0D108BD9-81ED-4DB2-BD59-A6C34878D82A}">
                    <a16:rowId xmlns:a16="http://schemas.microsoft.com/office/drawing/2014/main" val="4073460833"/>
                  </a:ext>
                </a:extLst>
              </a:tr>
            </a:tbl>
          </a:graphicData>
        </a:graphic>
      </p:graphicFrame>
      <p:graphicFrame>
        <p:nvGraphicFramePr>
          <p:cNvPr id="7" name="Table 6">
            <a:extLst>
              <a:ext uri="{FF2B5EF4-FFF2-40B4-BE49-F238E27FC236}">
                <a16:creationId xmlns:a16="http://schemas.microsoft.com/office/drawing/2014/main" id="{C81E0DA4-1ED6-CB96-C14F-E711E6763356}"/>
              </a:ext>
            </a:extLst>
          </p:cNvPr>
          <p:cNvGraphicFramePr>
            <a:graphicFrameLocks noGrp="1"/>
          </p:cNvGraphicFramePr>
          <p:nvPr>
            <p:extLst>
              <p:ext uri="{D42A27DB-BD31-4B8C-83A1-F6EECF244321}">
                <p14:modId xmlns:p14="http://schemas.microsoft.com/office/powerpoint/2010/main" val="2916039197"/>
              </p:ext>
            </p:extLst>
          </p:nvPr>
        </p:nvGraphicFramePr>
        <p:xfrm>
          <a:off x="9400672" y="3180905"/>
          <a:ext cx="1792466" cy="815458"/>
        </p:xfrm>
        <a:graphic>
          <a:graphicData uri="http://schemas.openxmlformats.org/drawingml/2006/table">
            <a:tbl>
              <a:tblPr>
                <a:tableStyleId>{5C22544A-7EE6-4342-B048-85BDC9FD1C3A}</a:tableStyleId>
              </a:tblPr>
              <a:tblGrid>
                <a:gridCol w="1792466">
                  <a:extLst>
                    <a:ext uri="{9D8B030D-6E8A-4147-A177-3AD203B41FA5}">
                      <a16:colId xmlns:a16="http://schemas.microsoft.com/office/drawing/2014/main" val="3598908182"/>
                    </a:ext>
                  </a:extLst>
                </a:gridCol>
              </a:tblGrid>
              <a:tr h="815458">
                <a:tc>
                  <a:txBody>
                    <a:bodyPr/>
                    <a:lstStyle/>
                    <a:p>
                      <a:pPr marL="0" marR="0" algn="ctr">
                        <a:lnSpc>
                          <a:spcPct val="115000"/>
                        </a:lnSpc>
                        <a:spcBef>
                          <a:spcPts val="0"/>
                        </a:spcBef>
                        <a:spcAft>
                          <a:spcPts val="0"/>
                        </a:spcAft>
                      </a:pPr>
                      <a:r>
                        <a:rPr lang="es-ES" sz="1100" b="1" dirty="0">
                          <a:solidFill>
                            <a:srgbClr val="000000"/>
                          </a:solidFill>
                          <a:effectLst/>
                        </a:rPr>
                        <a:t>1800: Primer uso de la vacuna contra la viruela en Boston MA</a:t>
                      </a:r>
                      <a:endParaRPr lang="en-US" sz="1100" b="1" dirty="0">
                        <a:solidFill>
                          <a:srgbClr val="000000"/>
                        </a:solidFill>
                        <a:effectLst/>
                        <a:latin typeface="Arial" panose="020B0604020202020204" pitchFamily="34" charset="0"/>
                        <a:ea typeface="Arial" panose="020B0604020202020204" pitchFamily="34" charset="0"/>
                      </a:endParaRPr>
                    </a:p>
                  </a:txBody>
                  <a:tcPr marL="63500" marR="63500" marT="63500" marB="63500">
                    <a:solidFill>
                      <a:srgbClr val="FFFFFF"/>
                    </a:solidFill>
                  </a:tcPr>
                </a:tc>
                <a:extLst>
                  <a:ext uri="{0D108BD9-81ED-4DB2-BD59-A6C34878D82A}">
                    <a16:rowId xmlns:a16="http://schemas.microsoft.com/office/drawing/2014/main" val="4073460833"/>
                  </a:ext>
                </a:extLst>
              </a:tr>
            </a:tbl>
          </a:graphicData>
        </a:graphic>
      </p:graphicFrame>
      <p:graphicFrame>
        <p:nvGraphicFramePr>
          <p:cNvPr id="8" name="Table 7">
            <a:extLst>
              <a:ext uri="{FF2B5EF4-FFF2-40B4-BE49-F238E27FC236}">
                <a16:creationId xmlns:a16="http://schemas.microsoft.com/office/drawing/2014/main" id="{CF05EBE6-8B40-D03F-6FD5-07C072CFD6BC}"/>
              </a:ext>
            </a:extLst>
          </p:cNvPr>
          <p:cNvGraphicFramePr>
            <a:graphicFrameLocks noGrp="1"/>
          </p:cNvGraphicFramePr>
          <p:nvPr>
            <p:extLst>
              <p:ext uri="{D42A27DB-BD31-4B8C-83A1-F6EECF244321}">
                <p14:modId xmlns:p14="http://schemas.microsoft.com/office/powerpoint/2010/main" val="2467642572"/>
              </p:ext>
            </p:extLst>
          </p:nvPr>
        </p:nvGraphicFramePr>
        <p:xfrm>
          <a:off x="8976296" y="5369442"/>
          <a:ext cx="1792466" cy="337186"/>
        </p:xfrm>
        <a:graphic>
          <a:graphicData uri="http://schemas.openxmlformats.org/drawingml/2006/table">
            <a:tbl>
              <a:tblPr>
                <a:tableStyleId>{5C22544A-7EE6-4342-B048-85BDC9FD1C3A}</a:tableStyleId>
              </a:tblPr>
              <a:tblGrid>
                <a:gridCol w="1792466">
                  <a:extLst>
                    <a:ext uri="{9D8B030D-6E8A-4147-A177-3AD203B41FA5}">
                      <a16:colId xmlns:a16="http://schemas.microsoft.com/office/drawing/2014/main" val="3598908182"/>
                    </a:ext>
                  </a:extLst>
                </a:gridCol>
              </a:tblGrid>
              <a:tr h="337186">
                <a:tc>
                  <a:txBody>
                    <a:bodyPr/>
                    <a:lstStyle/>
                    <a:p>
                      <a:pPr marL="0" marR="0" algn="ctr">
                        <a:lnSpc>
                          <a:spcPct val="115000"/>
                        </a:lnSpc>
                        <a:spcBef>
                          <a:spcPts val="0"/>
                        </a:spcBef>
                        <a:spcAft>
                          <a:spcPts val="0"/>
                        </a:spcAft>
                      </a:pPr>
                      <a:r>
                        <a:rPr lang="es-ES" sz="1100" b="1" dirty="0">
                          <a:solidFill>
                            <a:srgbClr val="000000"/>
                          </a:solidFill>
                          <a:effectLst/>
                        </a:rPr>
                        <a:t>Año o período de tiempo</a:t>
                      </a:r>
                      <a:endParaRPr lang="en-US" sz="1100" b="1" dirty="0">
                        <a:solidFill>
                          <a:srgbClr val="000000"/>
                        </a:solidFill>
                        <a:effectLst/>
                        <a:latin typeface="Arial" panose="020B0604020202020204" pitchFamily="34" charset="0"/>
                        <a:ea typeface="Arial" panose="020B0604020202020204" pitchFamily="34" charset="0"/>
                      </a:endParaRPr>
                    </a:p>
                  </a:txBody>
                  <a:tcPr marL="63500" marR="63500" marT="63500" marB="63500">
                    <a:solidFill>
                      <a:srgbClr val="FFFFFF"/>
                    </a:solidFill>
                  </a:tcPr>
                </a:tc>
                <a:extLst>
                  <a:ext uri="{0D108BD9-81ED-4DB2-BD59-A6C34878D82A}">
                    <a16:rowId xmlns:a16="http://schemas.microsoft.com/office/drawing/2014/main" val="4073460833"/>
                  </a:ext>
                </a:extLst>
              </a:tr>
            </a:tbl>
          </a:graphicData>
        </a:graphic>
      </p:graphicFrame>
      <p:graphicFrame>
        <p:nvGraphicFramePr>
          <p:cNvPr id="9" name="Table 8">
            <a:extLst>
              <a:ext uri="{FF2B5EF4-FFF2-40B4-BE49-F238E27FC236}">
                <a16:creationId xmlns:a16="http://schemas.microsoft.com/office/drawing/2014/main" id="{D38B775D-B1DF-87EB-CD2F-D71A1DB8E708}"/>
              </a:ext>
            </a:extLst>
          </p:cNvPr>
          <p:cNvGraphicFramePr>
            <a:graphicFrameLocks noGrp="1"/>
          </p:cNvGraphicFramePr>
          <p:nvPr>
            <p:extLst>
              <p:ext uri="{D42A27DB-BD31-4B8C-83A1-F6EECF244321}">
                <p14:modId xmlns:p14="http://schemas.microsoft.com/office/powerpoint/2010/main" val="1154248313"/>
              </p:ext>
            </p:extLst>
          </p:nvPr>
        </p:nvGraphicFramePr>
        <p:xfrm>
          <a:off x="7138231" y="3048701"/>
          <a:ext cx="419340" cy="2162123"/>
        </p:xfrm>
        <a:graphic>
          <a:graphicData uri="http://schemas.openxmlformats.org/drawingml/2006/table">
            <a:tbl>
              <a:tblPr>
                <a:tableStyleId>{5C22544A-7EE6-4342-B048-85BDC9FD1C3A}</a:tableStyleId>
              </a:tblPr>
              <a:tblGrid>
                <a:gridCol w="419340">
                  <a:extLst>
                    <a:ext uri="{9D8B030D-6E8A-4147-A177-3AD203B41FA5}">
                      <a16:colId xmlns:a16="http://schemas.microsoft.com/office/drawing/2014/main" val="3598908182"/>
                    </a:ext>
                  </a:extLst>
                </a:gridCol>
              </a:tblGrid>
              <a:tr h="2162123">
                <a:tc>
                  <a:txBody>
                    <a:bodyPr/>
                    <a:lstStyle/>
                    <a:p>
                      <a:pPr marL="0" marR="0" algn="ctr">
                        <a:lnSpc>
                          <a:spcPct val="115000"/>
                        </a:lnSpc>
                        <a:spcBef>
                          <a:spcPts val="0"/>
                        </a:spcBef>
                        <a:spcAft>
                          <a:spcPts val="0"/>
                        </a:spcAft>
                      </a:pPr>
                      <a:r>
                        <a:rPr lang="es-ES" sz="1100" b="1" dirty="0">
                          <a:solidFill>
                            <a:srgbClr val="000000"/>
                          </a:solidFill>
                          <a:effectLst/>
                        </a:rPr>
                        <a:t>Muertes por viruela por 100,000 por año</a:t>
                      </a:r>
                      <a:endParaRPr lang="en-US" sz="1100" b="1" dirty="0">
                        <a:solidFill>
                          <a:srgbClr val="000000"/>
                        </a:solidFill>
                        <a:effectLst/>
                        <a:latin typeface="Arial" panose="020B0604020202020204" pitchFamily="34" charset="0"/>
                        <a:ea typeface="Arial" panose="020B0604020202020204" pitchFamily="34" charset="0"/>
                      </a:endParaRPr>
                    </a:p>
                  </a:txBody>
                  <a:tcPr marL="63500" marR="63500" marT="63500" marB="63500" vert="vert270">
                    <a:solidFill>
                      <a:srgbClr val="FFFFFF"/>
                    </a:solidFill>
                  </a:tcPr>
                </a:tc>
                <a:extLst>
                  <a:ext uri="{0D108BD9-81ED-4DB2-BD59-A6C34878D82A}">
                    <a16:rowId xmlns:a16="http://schemas.microsoft.com/office/drawing/2014/main" val="4073460833"/>
                  </a:ext>
                </a:extLst>
              </a:tr>
            </a:tbl>
          </a:graphicData>
        </a:graphic>
      </p:graphicFrame>
    </p:spTree>
    <p:extLst>
      <p:ext uri="{BB962C8B-B14F-4D97-AF65-F5344CB8AC3E}">
        <p14:creationId xmlns:p14="http://schemas.microsoft.com/office/powerpoint/2010/main" val="10736918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99A10-95F4-9F19-08BC-5082E85A22A7}"/>
              </a:ext>
            </a:extLst>
          </p:cNvPr>
          <p:cNvSpPr>
            <a:spLocks noGrp="1"/>
          </p:cNvSpPr>
          <p:nvPr>
            <p:ph type="title"/>
          </p:nvPr>
        </p:nvSpPr>
        <p:spPr/>
        <p:txBody>
          <a:bodyPr/>
          <a:lstStyle/>
          <a:p>
            <a:r>
              <a:rPr lang="en-US" dirty="0"/>
              <a:t>Epidemia de viruela</a:t>
            </a:r>
          </a:p>
        </p:txBody>
      </p:sp>
      <p:sp>
        <p:nvSpPr>
          <p:cNvPr id="3" name="Content Placeholder 2">
            <a:extLst>
              <a:ext uri="{FF2B5EF4-FFF2-40B4-BE49-F238E27FC236}">
                <a16:creationId xmlns:a16="http://schemas.microsoft.com/office/drawing/2014/main" id="{81BA41F5-FD79-927C-E15B-976F500C6080}"/>
              </a:ext>
            </a:extLst>
          </p:cNvPr>
          <p:cNvSpPr>
            <a:spLocks noGrp="1"/>
          </p:cNvSpPr>
          <p:nvPr>
            <p:ph idx="1"/>
          </p:nvPr>
        </p:nvSpPr>
        <p:spPr>
          <a:xfrm>
            <a:off x="617500" y="2091032"/>
            <a:ext cx="6652544" cy="4309768"/>
          </a:xfrm>
        </p:spPr>
        <p:txBody>
          <a:bodyPr vert="horz" lIns="91440" tIns="45720" rIns="91440" bIns="45720" rtlCol="0" anchor="t">
            <a:normAutofit fontScale="92500" lnSpcReduction="10000"/>
          </a:bodyPr>
          <a:lstStyle/>
          <a:p>
            <a:pPr marL="0" indent="0">
              <a:lnSpc>
                <a:spcPct val="100000"/>
              </a:lnSpc>
              <a:buNone/>
            </a:pPr>
            <a:r>
              <a:rPr lang="es-ES" dirty="0">
                <a:solidFill>
                  <a:srgbClr val="000000"/>
                </a:solidFill>
              </a:rPr>
              <a:t>“La epidemia de viruela que azotó Boston en 1721 fue una de las más mortíferas del siglo en la América colonial, pero también fue el catalizador de la primera aplicación importante de inoculación preventiva en las colonias. El uso de la inoculación sentó las bases para las técnicas modernas de prevención de enfermedades infecciosas, y el polémico debate público que acompañó la introducción de esta tecnología médica poco comprendida tiene sorprendentes similitudes con los malentendidos contemporáneos sobre la vacunación”.</a:t>
            </a:r>
            <a:endParaRPr lang="en-US" dirty="0">
              <a:solidFill>
                <a:srgbClr val="000000"/>
              </a:solidFill>
            </a:endParaRPr>
          </a:p>
          <a:p>
            <a:pPr marL="0" indent="0">
              <a:lnSpc>
                <a:spcPct val="100000"/>
              </a:lnSpc>
              <a:buNone/>
            </a:pPr>
            <a:r>
              <a:rPr lang="en-US" sz="1600" dirty="0">
                <a:solidFill>
                  <a:srgbClr val="003B68"/>
                </a:solidFill>
                <a:ea typeface="+mn-lt"/>
                <a:cs typeface="+mn-lt"/>
              </a:rPr>
              <a:t>De</a:t>
            </a:r>
            <a:r>
              <a:rPr lang="en-US" sz="1600" dirty="0">
                <a:solidFill>
                  <a:srgbClr val="000000"/>
                </a:solidFill>
                <a:ea typeface="+mn-lt"/>
                <a:cs typeface="+mn-lt"/>
              </a:rPr>
              <a:t> </a:t>
            </a:r>
            <a:r>
              <a:rPr lang="es-ES" sz="1600" dirty="0">
                <a:solidFill>
                  <a:srgbClr val="0070C0"/>
                </a:solidFill>
                <a:ea typeface="+mn-lt"/>
                <a:cs typeface="+mn-lt"/>
                <a:hlinkClick r:id="rId3"/>
              </a:rPr>
              <a:t>la lucha por la inoculación durante la epidemia de viruela de Boston de 1721</a:t>
            </a:r>
            <a:endParaRPr lang="en-US" sz="1600" dirty="0">
              <a:solidFill>
                <a:srgbClr val="0070C0"/>
              </a:solidFill>
            </a:endParaRPr>
          </a:p>
        </p:txBody>
      </p:sp>
      <p:pic>
        <p:nvPicPr>
          <p:cNvPr id="5" name="Picture 4" descr="Chart, bar chart&#10;&#10;Description automatically generated">
            <a:extLst>
              <a:ext uri="{FF2B5EF4-FFF2-40B4-BE49-F238E27FC236}">
                <a16:creationId xmlns:a16="http://schemas.microsoft.com/office/drawing/2014/main" id="{BB4FFC9C-BDE0-2CF2-2521-54E72A063E21}"/>
              </a:ext>
            </a:extLst>
          </p:cNvPr>
          <p:cNvPicPr>
            <a:picLocks noChangeAspect="1"/>
          </p:cNvPicPr>
          <p:nvPr/>
        </p:nvPicPr>
        <p:blipFill>
          <a:blip r:embed="rId4"/>
          <a:stretch>
            <a:fillRect/>
          </a:stretch>
        </p:blipFill>
        <p:spPr>
          <a:xfrm>
            <a:off x="7303486" y="2429613"/>
            <a:ext cx="4524881" cy="3254981"/>
          </a:xfrm>
          <a:prstGeom prst="rect">
            <a:avLst/>
          </a:prstGeom>
        </p:spPr>
      </p:pic>
      <p:graphicFrame>
        <p:nvGraphicFramePr>
          <p:cNvPr id="6" name="Table 5">
            <a:extLst>
              <a:ext uri="{FF2B5EF4-FFF2-40B4-BE49-F238E27FC236}">
                <a16:creationId xmlns:a16="http://schemas.microsoft.com/office/drawing/2014/main" id="{0AB88D2C-FBDF-7093-B102-75C094A8FA7D}"/>
              </a:ext>
            </a:extLst>
          </p:cNvPr>
          <p:cNvGraphicFramePr>
            <a:graphicFrameLocks noGrp="1"/>
          </p:cNvGraphicFramePr>
          <p:nvPr>
            <p:extLst>
              <p:ext uri="{D42A27DB-BD31-4B8C-83A1-F6EECF244321}">
                <p14:modId xmlns:p14="http://schemas.microsoft.com/office/powerpoint/2010/main" val="1269295383"/>
              </p:ext>
            </p:extLst>
          </p:nvPr>
        </p:nvGraphicFramePr>
        <p:xfrm>
          <a:off x="8357369" y="2506731"/>
          <a:ext cx="3360830" cy="496189"/>
        </p:xfrm>
        <a:graphic>
          <a:graphicData uri="http://schemas.openxmlformats.org/drawingml/2006/table">
            <a:tbl>
              <a:tblPr>
                <a:tableStyleId>{5C22544A-7EE6-4342-B048-85BDC9FD1C3A}</a:tableStyleId>
              </a:tblPr>
              <a:tblGrid>
                <a:gridCol w="3360830">
                  <a:extLst>
                    <a:ext uri="{9D8B030D-6E8A-4147-A177-3AD203B41FA5}">
                      <a16:colId xmlns:a16="http://schemas.microsoft.com/office/drawing/2014/main" val="3598908182"/>
                    </a:ext>
                  </a:extLst>
                </a:gridCol>
              </a:tblGrid>
              <a:tr h="0">
                <a:tc>
                  <a:txBody>
                    <a:bodyPr/>
                    <a:lstStyle/>
                    <a:p>
                      <a:pPr marL="0" marR="0" algn="ctr">
                        <a:lnSpc>
                          <a:spcPct val="115000"/>
                        </a:lnSpc>
                        <a:spcBef>
                          <a:spcPts val="0"/>
                        </a:spcBef>
                        <a:spcAft>
                          <a:spcPts val="0"/>
                        </a:spcAft>
                      </a:pPr>
                      <a:r>
                        <a:rPr lang="es-ES" sz="1100" b="1" dirty="0">
                          <a:solidFill>
                            <a:srgbClr val="000000"/>
                          </a:solidFill>
                          <a:effectLst/>
                        </a:rPr>
                        <a:t>Tasas de mortalidad por viruela en Boston, MA</a:t>
                      </a:r>
                    </a:p>
                    <a:p>
                      <a:pPr marL="0" marR="0" algn="ctr">
                        <a:lnSpc>
                          <a:spcPct val="115000"/>
                        </a:lnSpc>
                        <a:spcBef>
                          <a:spcPts val="0"/>
                        </a:spcBef>
                        <a:spcAft>
                          <a:spcPts val="0"/>
                        </a:spcAft>
                      </a:pPr>
                      <a:r>
                        <a:rPr lang="es-ES" sz="1100" b="1" dirty="0">
                          <a:solidFill>
                            <a:srgbClr val="000000"/>
                          </a:solidFill>
                          <a:effectLst/>
                          <a:latin typeface="Arial" panose="020B0604020202020204" pitchFamily="34" charset="0"/>
                          <a:ea typeface="Arial" panose="020B0604020202020204" pitchFamily="34" charset="0"/>
                        </a:rPr>
                        <a:t>1702-1920</a:t>
                      </a:r>
                      <a:endParaRPr lang="en-US" sz="1100" b="1" dirty="0">
                        <a:solidFill>
                          <a:srgbClr val="000000"/>
                        </a:solidFill>
                        <a:effectLst/>
                        <a:latin typeface="Arial" panose="020B0604020202020204" pitchFamily="34" charset="0"/>
                        <a:ea typeface="Arial" panose="020B0604020202020204" pitchFamily="34" charset="0"/>
                      </a:endParaRPr>
                    </a:p>
                  </a:txBody>
                  <a:tcPr marL="63500" marR="63500" marT="63500" marB="63500">
                    <a:solidFill>
                      <a:srgbClr val="FFFFFF"/>
                    </a:solidFill>
                  </a:tcPr>
                </a:tc>
                <a:extLst>
                  <a:ext uri="{0D108BD9-81ED-4DB2-BD59-A6C34878D82A}">
                    <a16:rowId xmlns:a16="http://schemas.microsoft.com/office/drawing/2014/main" val="4073460833"/>
                  </a:ext>
                </a:extLst>
              </a:tr>
            </a:tbl>
          </a:graphicData>
        </a:graphic>
      </p:graphicFrame>
      <p:graphicFrame>
        <p:nvGraphicFramePr>
          <p:cNvPr id="7" name="Table 6">
            <a:extLst>
              <a:ext uri="{FF2B5EF4-FFF2-40B4-BE49-F238E27FC236}">
                <a16:creationId xmlns:a16="http://schemas.microsoft.com/office/drawing/2014/main" id="{CDFAFEBC-BEA2-DB7A-92DF-263BEC9BCC98}"/>
              </a:ext>
            </a:extLst>
          </p:cNvPr>
          <p:cNvGraphicFramePr>
            <a:graphicFrameLocks noGrp="1"/>
          </p:cNvGraphicFramePr>
          <p:nvPr>
            <p:extLst>
              <p:ext uri="{D42A27DB-BD31-4B8C-83A1-F6EECF244321}">
                <p14:modId xmlns:p14="http://schemas.microsoft.com/office/powerpoint/2010/main" val="3354921901"/>
              </p:ext>
            </p:extLst>
          </p:nvPr>
        </p:nvGraphicFramePr>
        <p:xfrm>
          <a:off x="9565927" y="3202939"/>
          <a:ext cx="1792466" cy="815458"/>
        </p:xfrm>
        <a:graphic>
          <a:graphicData uri="http://schemas.openxmlformats.org/drawingml/2006/table">
            <a:tbl>
              <a:tblPr>
                <a:tableStyleId>{5C22544A-7EE6-4342-B048-85BDC9FD1C3A}</a:tableStyleId>
              </a:tblPr>
              <a:tblGrid>
                <a:gridCol w="1792466">
                  <a:extLst>
                    <a:ext uri="{9D8B030D-6E8A-4147-A177-3AD203B41FA5}">
                      <a16:colId xmlns:a16="http://schemas.microsoft.com/office/drawing/2014/main" val="3598908182"/>
                    </a:ext>
                  </a:extLst>
                </a:gridCol>
              </a:tblGrid>
              <a:tr h="815458">
                <a:tc>
                  <a:txBody>
                    <a:bodyPr/>
                    <a:lstStyle/>
                    <a:p>
                      <a:pPr marL="0" marR="0" algn="ctr">
                        <a:lnSpc>
                          <a:spcPct val="115000"/>
                        </a:lnSpc>
                        <a:spcBef>
                          <a:spcPts val="0"/>
                        </a:spcBef>
                        <a:spcAft>
                          <a:spcPts val="0"/>
                        </a:spcAft>
                      </a:pPr>
                      <a:r>
                        <a:rPr lang="es-ES" sz="1100" b="1" dirty="0">
                          <a:solidFill>
                            <a:srgbClr val="000000"/>
                          </a:solidFill>
                          <a:effectLst/>
                        </a:rPr>
                        <a:t>1800: Primer uso de la vacuna contra la viruela en Boston MA</a:t>
                      </a:r>
                      <a:endParaRPr lang="en-US" sz="1100" b="1" dirty="0">
                        <a:solidFill>
                          <a:srgbClr val="000000"/>
                        </a:solidFill>
                        <a:effectLst/>
                        <a:latin typeface="Arial" panose="020B0604020202020204" pitchFamily="34" charset="0"/>
                        <a:ea typeface="Arial" panose="020B0604020202020204" pitchFamily="34" charset="0"/>
                      </a:endParaRPr>
                    </a:p>
                  </a:txBody>
                  <a:tcPr marL="63500" marR="63500" marT="63500" marB="63500">
                    <a:solidFill>
                      <a:srgbClr val="FFFFFF"/>
                    </a:solidFill>
                  </a:tcPr>
                </a:tc>
                <a:extLst>
                  <a:ext uri="{0D108BD9-81ED-4DB2-BD59-A6C34878D82A}">
                    <a16:rowId xmlns:a16="http://schemas.microsoft.com/office/drawing/2014/main" val="4073460833"/>
                  </a:ext>
                </a:extLst>
              </a:tr>
            </a:tbl>
          </a:graphicData>
        </a:graphic>
      </p:graphicFrame>
      <p:graphicFrame>
        <p:nvGraphicFramePr>
          <p:cNvPr id="8" name="Table 7">
            <a:extLst>
              <a:ext uri="{FF2B5EF4-FFF2-40B4-BE49-F238E27FC236}">
                <a16:creationId xmlns:a16="http://schemas.microsoft.com/office/drawing/2014/main" id="{F3862FCA-3517-37A1-C52C-8550943454C2}"/>
              </a:ext>
            </a:extLst>
          </p:cNvPr>
          <p:cNvGraphicFramePr>
            <a:graphicFrameLocks noGrp="1"/>
          </p:cNvGraphicFramePr>
          <p:nvPr>
            <p:extLst>
              <p:ext uri="{D42A27DB-BD31-4B8C-83A1-F6EECF244321}">
                <p14:modId xmlns:p14="http://schemas.microsoft.com/office/powerpoint/2010/main" val="1119043188"/>
              </p:ext>
            </p:extLst>
          </p:nvPr>
        </p:nvGraphicFramePr>
        <p:xfrm>
          <a:off x="9141551" y="5391476"/>
          <a:ext cx="1792466" cy="337186"/>
        </p:xfrm>
        <a:graphic>
          <a:graphicData uri="http://schemas.openxmlformats.org/drawingml/2006/table">
            <a:tbl>
              <a:tblPr>
                <a:tableStyleId>{5C22544A-7EE6-4342-B048-85BDC9FD1C3A}</a:tableStyleId>
              </a:tblPr>
              <a:tblGrid>
                <a:gridCol w="1792466">
                  <a:extLst>
                    <a:ext uri="{9D8B030D-6E8A-4147-A177-3AD203B41FA5}">
                      <a16:colId xmlns:a16="http://schemas.microsoft.com/office/drawing/2014/main" val="3598908182"/>
                    </a:ext>
                  </a:extLst>
                </a:gridCol>
              </a:tblGrid>
              <a:tr h="337186">
                <a:tc>
                  <a:txBody>
                    <a:bodyPr/>
                    <a:lstStyle/>
                    <a:p>
                      <a:pPr marL="0" marR="0" algn="ctr">
                        <a:lnSpc>
                          <a:spcPct val="115000"/>
                        </a:lnSpc>
                        <a:spcBef>
                          <a:spcPts val="0"/>
                        </a:spcBef>
                        <a:spcAft>
                          <a:spcPts val="0"/>
                        </a:spcAft>
                      </a:pPr>
                      <a:r>
                        <a:rPr lang="es-ES" sz="1100" b="1" dirty="0">
                          <a:solidFill>
                            <a:srgbClr val="000000"/>
                          </a:solidFill>
                          <a:effectLst/>
                        </a:rPr>
                        <a:t>Año o período de tiempo</a:t>
                      </a:r>
                      <a:endParaRPr lang="en-US" sz="1100" b="1" dirty="0">
                        <a:solidFill>
                          <a:srgbClr val="000000"/>
                        </a:solidFill>
                        <a:effectLst/>
                        <a:latin typeface="Arial" panose="020B0604020202020204" pitchFamily="34" charset="0"/>
                        <a:ea typeface="Arial" panose="020B0604020202020204" pitchFamily="34" charset="0"/>
                      </a:endParaRPr>
                    </a:p>
                  </a:txBody>
                  <a:tcPr marL="63500" marR="63500" marT="63500" marB="63500">
                    <a:solidFill>
                      <a:srgbClr val="FFFFFF"/>
                    </a:solidFill>
                  </a:tcPr>
                </a:tc>
                <a:extLst>
                  <a:ext uri="{0D108BD9-81ED-4DB2-BD59-A6C34878D82A}">
                    <a16:rowId xmlns:a16="http://schemas.microsoft.com/office/drawing/2014/main" val="4073460833"/>
                  </a:ext>
                </a:extLst>
              </a:tr>
            </a:tbl>
          </a:graphicData>
        </a:graphic>
      </p:graphicFrame>
      <p:graphicFrame>
        <p:nvGraphicFramePr>
          <p:cNvPr id="9" name="Table 8">
            <a:extLst>
              <a:ext uri="{FF2B5EF4-FFF2-40B4-BE49-F238E27FC236}">
                <a16:creationId xmlns:a16="http://schemas.microsoft.com/office/drawing/2014/main" id="{E1A9A81C-CBD6-E1B1-38C5-745FEB7C97B1}"/>
              </a:ext>
            </a:extLst>
          </p:cNvPr>
          <p:cNvGraphicFramePr>
            <a:graphicFrameLocks noGrp="1"/>
          </p:cNvGraphicFramePr>
          <p:nvPr>
            <p:extLst>
              <p:ext uri="{D42A27DB-BD31-4B8C-83A1-F6EECF244321}">
                <p14:modId xmlns:p14="http://schemas.microsoft.com/office/powerpoint/2010/main" val="450197323"/>
              </p:ext>
            </p:extLst>
          </p:nvPr>
        </p:nvGraphicFramePr>
        <p:xfrm>
          <a:off x="7303486" y="3070735"/>
          <a:ext cx="419340" cy="2162123"/>
        </p:xfrm>
        <a:graphic>
          <a:graphicData uri="http://schemas.openxmlformats.org/drawingml/2006/table">
            <a:tbl>
              <a:tblPr>
                <a:tableStyleId>{5C22544A-7EE6-4342-B048-85BDC9FD1C3A}</a:tableStyleId>
              </a:tblPr>
              <a:tblGrid>
                <a:gridCol w="419340">
                  <a:extLst>
                    <a:ext uri="{9D8B030D-6E8A-4147-A177-3AD203B41FA5}">
                      <a16:colId xmlns:a16="http://schemas.microsoft.com/office/drawing/2014/main" val="3598908182"/>
                    </a:ext>
                  </a:extLst>
                </a:gridCol>
              </a:tblGrid>
              <a:tr h="2162123">
                <a:tc>
                  <a:txBody>
                    <a:bodyPr/>
                    <a:lstStyle/>
                    <a:p>
                      <a:pPr marL="0" marR="0" algn="ctr">
                        <a:lnSpc>
                          <a:spcPct val="115000"/>
                        </a:lnSpc>
                        <a:spcBef>
                          <a:spcPts val="0"/>
                        </a:spcBef>
                        <a:spcAft>
                          <a:spcPts val="0"/>
                        </a:spcAft>
                      </a:pPr>
                      <a:r>
                        <a:rPr lang="es-ES" sz="1100" b="1" dirty="0">
                          <a:solidFill>
                            <a:srgbClr val="000000"/>
                          </a:solidFill>
                          <a:effectLst/>
                        </a:rPr>
                        <a:t>Muertes por viruela por 100,000 por año</a:t>
                      </a:r>
                      <a:endParaRPr lang="en-US" sz="1100" b="1" dirty="0">
                        <a:solidFill>
                          <a:srgbClr val="000000"/>
                        </a:solidFill>
                        <a:effectLst/>
                        <a:latin typeface="Arial" panose="020B0604020202020204" pitchFamily="34" charset="0"/>
                        <a:ea typeface="Arial" panose="020B0604020202020204" pitchFamily="34" charset="0"/>
                      </a:endParaRPr>
                    </a:p>
                  </a:txBody>
                  <a:tcPr marL="63500" marR="63500" marT="63500" marB="63500" vert="vert270">
                    <a:solidFill>
                      <a:srgbClr val="FFFFFF"/>
                    </a:solidFill>
                  </a:tcPr>
                </a:tc>
                <a:extLst>
                  <a:ext uri="{0D108BD9-81ED-4DB2-BD59-A6C34878D82A}">
                    <a16:rowId xmlns:a16="http://schemas.microsoft.com/office/drawing/2014/main" val="4073460833"/>
                  </a:ext>
                </a:extLst>
              </a:tr>
            </a:tbl>
          </a:graphicData>
        </a:graphic>
      </p:graphicFrame>
    </p:spTree>
    <p:extLst>
      <p:ext uri="{BB962C8B-B14F-4D97-AF65-F5344CB8AC3E}">
        <p14:creationId xmlns:p14="http://schemas.microsoft.com/office/powerpoint/2010/main" val="32157127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A picture containing person&#10;&#10;Description automatically generated">
            <a:extLst>
              <a:ext uri="{FF2B5EF4-FFF2-40B4-BE49-F238E27FC236}">
                <a16:creationId xmlns:a16="http://schemas.microsoft.com/office/drawing/2014/main" id="{ED50667E-8FA3-1509-293A-2F5A9A0C8FFF}"/>
              </a:ext>
            </a:extLst>
          </p:cNvPr>
          <p:cNvPicPr>
            <a:picLocks noChangeAspect="1"/>
          </p:cNvPicPr>
          <p:nvPr/>
        </p:nvPicPr>
        <p:blipFill>
          <a:blip r:embed="rId3"/>
          <a:stretch>
            <a:fillRect/>
          </a:stretch>
        </p:blipFill>
        <p:spPr>
          <a:xfrm>
            <a:off x="7692634" y="1784947"/>
            <a:ext cx="4186876" cy="4186876"/>
          </a:xfrm>
          <a:prstGeom prst="rect">
            <a:avLst/>
          </a:prstGeom>
        </p:spPr>
      </p:pic>
      <p:sp>
        <p:nvSpPr>
          <p:cNvPr id="2" name="Title 1">
            <a:extLst>
              <a:ext uri="{FF2B5EF4-FFF2-40B4-BE49-F238E27FC236}">
                <a16:creationId xmlns:a16="http://schemas.microsoft.com/office/drawing/2014/main" id="{062487CF-9596-4978-B979-3E74D6E08483}"/>
              </a:ext>
            </a:extLst>
          </p:cNvPr>
          <p:cNvSpPr>
            <a:spLocks noGrp="1"/>
          </p:cNvSpPr>
          <p:nvPr>
            <p:ph type="title"/>
          </p:nvPr>
        </p:nvSpPr>
        <p:spPr/>
        <p:txBody>
          <a:bodyPr/>
          <a:lstStyle/>
          <a:p>
            <a:r>
              <a:rPr lang="en-US" dirty="0"/>
              <a:t>Las Iglesias responden</a:t>
            </a:r>
          </a:p>
        </p:txBody>
      </p:sp>
      <p:sp>
        <p:nvSpPr>
          <p:cNvPr id="3" name="Content Placeholder 2">
            <a:extLst>
              <a:ext uri="{FF2B5EF4-FFF2-40B4-BE49-F238E27FC236}">
                <a16:creationId xmlns:a16="http://schemas.microsoft.com/office/drawing/2014/main" id="{D7EB5C67-0B79-D6E3-C0CE-3E28E20B37DD}"/>
              </a:ext>
            </a:extLst>
          </p:cNvPr>
          <p:cNvSpPr>
            <a:spLocks noGrp="1"/>
          </p:cNvSpPr>
          <p:nvPr>
            <p:ph idx="1"/>
          </p:nvPr>
        </p:nvSpPr>
        <p:spPr>
          <a:xfrm>
            <a:off x="617499" y="1996843"/>
            <a:ext cx="6697701" cy="2200584"/>
          </a:xfrm>
        </p:spPr>
        <p:txBody>
          <a:bodyPr vert="horz" lIns="91440" tIns="45720" rIns="91440" bIns="45720" rtlCol="0" anchor="t">
            <a:normAutofit/>
          </a:bodyPr>
          <a:lstStyle/>
          <a:p>
            <a:pPr marL="0" lvl="0" indent="0" algn="l" rtl="0">
              <a:buNone/>
            </a:pPr>
            <a:r>
              <a:rPr lang="es-ES" dirty="0">
                <a:solidFill>
                  <a:srgbClr val="000000"/>
                </a:solidFill>
                <a:cs typeface="Arial"/>
              </a:rPr>
              <a:t>En todo el mundo, las iglesias ayudan a sus comunidades a vacunarse y a poner fin a enfermedades prevenibles mediante vacunas como la polio y el sarampión en niños y adultos.​</a:t>
            </a:r>
          </a:p>
          <a:p>
            <a:pPr lvl="0" algn="l" rtl="0">
              <a:buChar char="•"/>
            </a:pPr>
            <a:endParaRPr lang="en-US" dirty="0">
              <a:solidFill>
                <a:srgbClr val="000000"/>
              </a:solidFill>
              <a:cs typeface="Arial"/>
            </a:endParaRPr>
          </a:p>
        </p:txBody>
      </p:sp>
      <p:sp>
        <p:nvSpPr>
          <p:cNvPr id="5" name="TextBox 4">
            <a:extLst>
              <a:ext uri="{FF2B5EF4-FFF2-40B4-BE49-F238E27FC236}">
                <a16:creationId xmlns:a16="http://schemas.microsoft.com/office/drawing/2014/main" id="{8FC69E87-8231-D087-BB75-E2200CC31DC9}"/>
              </a:ext>
            </a:extLst>
          </p:cNvPr>
          <p:cNvSpPr txBox="1"/>
          <p:nvPr/>
        </p:nvSpPr>
        <p:spPr>
          <a:xfrm>
            <a:off x="7692634" y="6011378"/>
            <a:ext cx="4333423"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1400" i="1" dirty="0">
                <a:solidFill>
                  <a:srgbClr val="003B68"/>
                </a:solidFill>
                <a:latin typeface="Trebuchet MS"/>
              </a:rPr>
              <a:t>Un trabajador de salud vacuna a un bebé en el Centro Médico </a:t>
            </a:r>
            <a:r>
              <a:rPr lang="es-ES" sz="1400" i="1" dirty="0" err="1">
                <a:solidFill>
                  <a:srgbClr val="003B68"/>
                </a:solidFill>
                <a:latin typeface="Trebuchet MS"/>
              </a:rPr>
              <a:t>Bishop</a:t>
            </a:r>
            <a:r>
              <a:rPr lang="es-ES" sz="1400" i="1" dirty="0">
                <a:solidFill>
                  <a:srgbClr val="003B68"/>
                </a:solidFill>
                <a:latin typeface="Trebuchet MS"/>
              </a:rPr>
              <a:t> </a:t>
            </a:r>
            <a:r>
              <a:rPr lang="es-ES" sz="1400" i="1" dirty="0" err="1">
                <a:solidFill>
                  <a:srgbClr val="003B68"/>
                </a:solidFill>
                <a:latin typeface="Trebuchet MS"/>
              </a:rPr>
              <a:t>Masereka</a:t>
            </a:r>
            <a:r>
              <a:rPr lang="es-ES" sz="1400" i="1" dirty="0">
                <a:solidFill>
                  <a:srgbClr val="003B68"/>
                </a:solidFill>
                <a:latin typeface="Trebuchet MS"/>
              </a:rPr>
              <a:t> en Uganda. (Conexiones cristianas para la salud internacional)</a:t>
            </a:r>
            <a:endParaRPr lang="en-US" sz="1400" i="1" dirty="0">
              <a:solidFill>
                <a:srgbClr val="003B68"/>
              </a:solidFill>
              <a:latin typeface="Trebuchet MS"/>
            </a:endParaRPr>
          </a:p>
        </p:txBody>
      </p:sp>
      <p:sp>
        <p:nvSpPr>
          <p:cNvPr id="4" name="Content Placeholder 2">
            <a:extLst>
              <a:ext uri="{FF2B5EF4-FFF2-40B4-BE49-F238E27FC236}">
                <a16:creationId xmlns:a16="http://schemas.microsoft.com/office/drawing/2014/main" id="{A6752A81-98BA-502C-CBC2-11A1762F053E}"/>
              </a:ext>
            </a:extLst>
          </p:cNvPr>
          <p:cNvSpPr txBox="1">
            <a:spLocks/>
          </p:cNvSpPr>
          <p:nvPr/>
        </p:nvSpPr>
        <p:spPr>
          <a:xfrm>
            <a:off x="617499" y="3986257"/>
            <a:ext cx="6291301" cy="243022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29292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29292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29292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29292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29292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s-ES" dirty="0">
                <a:solidFill>
                  <a:srgbClr val="003B68"/>
                </a:solidFill>
                <a:latin typeface="Trebuchet MS"/>
                <a:cs typeface="Arial"/>
              </a:rPr>
              <a:t>Para leer algo interesante a cómo respondió la iglesia a pandemias anteriores, lea este artículo de:</a:t>
            </a:r>
            <a:r>
              <a:rPr lang="en-US" dirty="0">
                <a:solidFill>
                  <a:srgbClr val="003B68"/>
                </a:solidFill>
                <a:latin typeface="Trebuchet MS"/>
                <a:cs typeface="Arial"/>
              </a:rPr>
              <a:t> </a:t>
            </a:r>
            <a:r>
              <a:rPr lang="en-US" dirty="0">
                <a:solidFill>
                  <a:srgbClr val="0070C0"/>
                </a:solidFill>
                <a:latin typeface="Trebuchet MS"/>
                <a:cs typeface="Arial"/>
                <a:hlinkClick r:id="rId4">
                  <a:extLst>
                    <a:ext uri="{A12FA001-AC4F-418D-AE19-62706E023703}">
                      <ahyp:hlinkClr xmlns:ahyp="http://schemas.microsoft.com/office/drawing/2018/hyperlinkcolor" val="tx"/>
                    </a:ext>
                  </a:extLst>
                </a:hlinkClick>
              </a:rPr>
              <a:t>Canadian Centre for Christian Charities</a:t>
            </a:r>
            <a:endParaRPr lang="en-US" dirty="0">
              <a:solidFill>
                <a:srgbClr val="0070C0"/>
              </a:solidFill>
              <a:latin typeface="Trebuchet MS"/>
              <a:cs typeface="Arial"/>
            </a:endParaRPr>
          </a:p>
        </p:txBody>
      </p:sp>
    </p:spTree>
    <p:extLst>
      <p:ext uri="{BB962C8B-B14F-4D97-AF65-F5344CB8AC3E}">
        <p14:creationId xmlns:p14="http://schemas.microsoft.com/office/powerpoint/2010/main" val="38803541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5C8C229-0274-88F2-83EF-32253433F993}"/>
              </a:ext>
            </a:extLst>
          </p:cNvPr>
          <p:cNvSpPr txBox="1"/>
          <p:nvPr/>
        </p:nvSpPr>
        <p:spPr>
          <a:xfrm>
            <a:off x="5136" y="1813173"/>
            <a:ext cx="12181729"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sz="5400" b="1" dirty="0">
                <a:solidFill>
                  <a:srgbClr val="003B68"/>
                </a:solidFill>
              </a:rPr>
              <a:t>¿Qué enfermedades </a:t>
            </a:r>
          </a:p>
          <a:p>
            <a:pPr algn="ctr"/>
            <a:r>
              <a:rPr lang="es-ES" sz="5400" b="1" dirty="0">
                <a:solidFill>
                  <a:srgbClr val="003B68"/>
                </a:solidFill>
              </a:rPr>
              <a:t>previenen las vacunas? </a:t>
            </a:r>
          </a:p>
          <a:p>
            <a:pPr algn="ctr"/>
            <a:endParaRPr lang="es-ES" sz="4400" b="1" dirty="0">
              <a:solidFill>
                <a:srgbClr val="003B68"/>
              </a:solidFill>
            </a:endParaRPr>
          </a:p>
          <a:p>
            <a:pPr algn="ctr"/>
            <a:r>
              <a:rPr lang="es-ES" sz="4400" b="1" dirty="0">
                <a:solidFill>
                  <a:srgbClr val="003B68"/>
                </a:solidFill>
              </a:rPr>
              <a:t>Desde el nacimiento hasta los 6 años.</a:t>
            </a:r>
          </a:p>
          <a:p>
            <a:pPr algn="ctr"/>
            <a:endParaRPr lang="es-ES" sz="4400" b="1" dirty="0">
              <a:solidFill>
                <a:srgbClr val="003B68"/>
              </a:solidFill>
            </a:endParaRPr>
          </a:p>
        </p:txBody>
      </p:sp>
    </p:spTree>
    <p:extLst>
      <p:ext uri="{BB962C8B-B14F-4D97-AF65-F5344CB8AC3E}">
        <p14:creationId xmlns:p14="http://schemas.microsoft.com/office/powerpoint/2010/main" val="32569424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6888D-64EE-FBD8-4A66-E1125A1448F5}"/>
              </a:ext>
            </a:extLst>
          </p:cNvPr>
          <p:cNvSpPr>
            <a:spLocks noGrp="1"/>
          </p:cNvSpPr>
          <p:nvPr>
            <p:ph type="title"/>
          </p:nvPr>
        </p:nvSpPr>
        <p:spPr>
          <a:xfrm>
            <a:off x="86841" y="334865"/>
            <a:ext cx="10481267" cy="1080938"/>
          </a:xfrm>
        </p:spPr>
        <p:txBody>
          <a:bodyPr>
            <a:normAutofit fontScale="90000"/>
          </a:bodyPr>
          <a:lstStyle/>
          <a:p>
            <a:r>
              <a:rPr lang="es-ES" dirty="0"/>
              <a:t>Calendario de vacunación desde el nacimiento hasta los 6 años</a:t>
            </a:r>
            <a:endParaRPr lang="en-US" dirty="0"/>
          </a:p>
        </p:txBody>
      </p:sp>
      <p:sp>
        <p:nvSpPr>
          <p:cNvPr id="8" name="TextBox 7">
            <a:extLst>
              <a:ext uri="{FF2B5EF4-FFF2-40B4-BE49-F238E27FC236}">
                <a16:creationId xmlns:a16="http://schemas.microsoft.com/office/drawing/2014/main" id="{DD7F897F-FF1C-F51F-75B9-DE5BBA9ECE4D}"/>
              </a:ext>
            </a:extLst>
          </p:cNvPr>
          <p:cNvSpPr txBox="1"/>
          <p:nvPr/>
        </p:nvSpPr>
        <p:spPr>
          <a:xfrm>
            <a:off x="8858370" y="5749823"/>
            <a:ext cx="3419475" cy="923330"/>
          </a:xfrm>
          <a:prstGeom prst="rect">
            <a:avLst/>
          </a:prstGeom>
          <a:noFill/>
        </p:spPr>
        <p:txBody>
          <a:bodyPr wrap="square" rtlCol="0">
            <a:spAutoFit/>
          </a:bodyPr>
          <a:lstStyle/>
          <a:p>
            <a:r>
              <a:rPr lang="es-ES" i="1" dirty="0">
                <a:solidFill>
                  <a:srgbClr val="0070C0"/>
                </a:solidFill>
              </a:rPr>
              <a:t>Haga clic en el cronograma para abrir el PDF completo en el navegador web.</a:t>
            </a:r>
            <a:endParaRPr lang="en-US" i="1" dirty="0">
              <a:solidFill>
                <a:srgbClr val="0070C0"/>
              </a:solidFill>
            </a:endParaRPr>
          </a:p>
        </p:txBody>
      </p:sp>
      <p:sp>
        <p:nvSpPr>
          <p:cNvPr id="9" name="TextBox 8">
            <a:extLst>
              <a:ext uri="{FF2B5EF4-FFF2-40B4-BE49-F238E27FC236}">
                <a16:creationId xmlns:a16="http://schemas.microsoft.com/office/drawing/2014/main" id="{05EB418A-7A62-F05A-8D37-8CE24BF05E5A}"/>
              </a:ext>
            </a:extLst>
          </p:cNvPr>
          <p:cNvSpPr txBox="1"/>
          <p:nvPr/>
        </p:nvSpPr>
        <p:spPr>
          <a:xfrm>
            <a:off x="8155025" y="2644170"/>
            <a:ext cx="3419475" cy="1200329"/>
          </a:xfrm>
          <a:prstGeom prst="rect">
            <a:avLst/>
          </a:prstGeom>
          <a:noFill/>
        </p:spPr>
        <p:txBody>
          <a:bodyPr wrap="square" rtlCol="0">
            <a:spAutoFit/>
          </a:bodyPr>
          <a:lstStyle/>
          <a:p>
            <a:r>
              <a:rPr lang="es-ES" sz="2400" b="1" dirty="0">
                <a:solidFill>
                  <a:srgbClr val="003B68"/>
                </a:solidFill>
              </a:rPr>
              <a:t>¿Por qué queremos prevenir estas enfermedades?</a:t>
            </a:r>
            <a:endParaRPr lang="en-US" sz="2400" b="1" dirty="0">
              <a:solidFill>
                <a:srgbClr val="003B68"/>
              </a:solidFill>
            </a:endParaRPr>
          </a:p>
        </p:txBody>
      </p:sp>
      <p:pic>
        <p:nvPicPr>
          <p:cNvPr id="10" name="Picture 9" descr="Logo&#10;&#10;Description automatically generated">
            <a:extLst>
              <a:ext uri="{FF2B5EF4-FFF2-40B4-BE49-F238E27FC236}">
                <a16:creationId xmlns:a16="http://schemas.microsoft.com/office/drawing/2014/main" id="{EF3EB6DC-CB67-526E-A6A2-4AC6A72A8752}"/>
              </a:ext>
            </a:extLst>
          </p:cNvPr>
          <p:cNvPicPr>
            <a:picLocks noChangeAspect="1"/>
          </p:cNvPicPr>
          <p:nvPr/>
        </p:nvPicPr>
        <p:blipFill>
          <a:blip r:embed="rId3"/>
          <a:stretch>
            <a:fillRect/>
          </a:stretch>
        </p:blipFill>
        <p:spPr>
          <a:xfrm rot="595582">
            <a:off x="10020709" y="3548817"/>
            <a:ext cx="1559014" cy="1944700"/>
          </a:xfrm>
          <a:prstGeom prst="rect">
            <a:avLst/>
          </a:prstGeom>
        </p:spPr>
      </p:pic>
      <p:pic>
        <p:nvPicPr>
          <p:cNvPr id="6" name="Picture 5">
            <a:hlinkClick r:id="rId4"/>
            <a:extLst>
              <a:ext uri="{FF2B5EF4-FFF2-40B4-BE49-F238E27FC236}">
                <a16:creationId xmlns:a16="http://schemas.microsoft.com/office/drawing/2014/main" id="{7DEAD4C4-9771-40E1-909F-CEA203D553E6}"/>
              </a:ext>
            </a:extLst>
          </p:cNvPr>
          <p:cNvPicPr>
            <a:picLocks noChangeAspect="1"/>
          </p:cNvPicPr>
          <p:nvPr/>
        </p:nvPicPr>
        <p:blipFill>
          <a:blip r:embed="rId5"/>
          <a:stretch>
            <a:fillRect/>
          </a:stretch>
        </p:blipFill>
        <p:spPr>
          <a:xfrm>
            <a:off x="1128662" y="1415803"/>
            <a:ext cx="6357532" cy="5442197"/>
          </a:xfrm>
          <a:prstGeom prst="rect">
            <a:avLst/>
          </a:prstGeom>
        </p:spPr>
      </p:pic>
    </p:spTree>
    <p:extLst>
      <p:ext uri="{BB962C8B-B14F-4D97-AF65-F5344CB8AC3E}">
        <p14:creationId xmlns:p14="http://schemas.microsoft.com/office/powerpoint/2010/main" val="2142633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FCD22BB-CBF1-9074-8A59-C4CA1AA946B7}"/>
              </a:ext>
            </a:extLst>
          </p:cNvPr>
          <p:cNvSpPr txBox="1"/>
          <p:nvPr/>
        </p:nvSpPr>
        <p:spPr>
          <a:xfrm>
            <a:off x="-17317" y="2151728"/>
            <a:ext cx="12226634"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sz="8000" b="1" dirty="0">
                <a:solidFill>
                  <a:srgbClr val="003B68"/>
                </a:solidFill>
              </a:rPr>
              <a:t>3 propósitos principales de vacunación</a:t>
            </a:r>
            <a:endParaRPr lang="en-US" sz="8000" b="1" dirty="0">
              <a:solidFill>
                <a:srgbClr val="003B68"/>
              </a:solidFill>
            </a:endParaRPr>
          </a:p>
        </p:txBody>
      </p:sp>
    </p:spTree>
    <p:extLst>
      <p:ext uri="{BB962C8B-B14F-4D97-AF65-F5344CB8AC3E}">
        <p14:creationId xmlns:p14="http://schemas.microsoft.com/office/powerpoint/2010/main" val="17313944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8D445-4185-686D-8485-6570A1171494}"/>
              </a:ext>
            </a:extLst>
          </p:cNvPr>
          <p:cNvSpPr>
            <a:spLocks noGrp="1"/>
          </p:cNvSpPr>
          <p:nvPr>
            <p:ph type="title"/>
          </p:nvPr>
        </p:nvSpPr>
        <p:spPr/>
        <p:txBody>
          <a:bodyPr>
            <a:normAutofit/>
          </a:bodyPr>
          <a:lstStyle/>
          <a:p>
            <a:r>
              <a:rPr lang="en-US" dirty="0"/>
              <a:t>Hepatitis B:</a:t>
            </a:r>
            <a:br>
              <a:rPr lang="en-US" dirty="0"/>
            </a:br>
            <a:r>
              <a:rPr lang="es-ES" sz="3100" dirty="0"/>
              <a:t>Un virus que puede destruir el hígado.</a:t>
            </a:r>
            <a:endParaRPr lang="en-US" sz="3100" dirty="0"/>
          </a:p>
        </p:txBody>
      </p:sp>
      <p:sp>
        <p:nvSpPr>
          <p:cNvPr id="3" name="Content Placeholder 2">
            <a:extLst>
              <a:ext uri="{FF2B5EF4-FFF2-40B4-BE49-F238E27FC236}">
                <a16:creationId xmlns:a16="http://schemas.microsoft.com/office/drawing/2014/main" id="{3052D7FD-21C5-759E-8C10-30CB63BF19CD}"/>
              </a:ext>
            </a:extLst>
          </p:cNvPr>
          <p:cNvSpPr>
            <a:spLocks noGrp="1"/>
          </p:cNvSpPr>
          <p:nvPr>
            <p:ph idx="1"/>
          </p:nvPr>
        </p:nvSpPr>
        <p:spPr>
          <a:xfrm>
            <a:off x="617500" y="1962694"/>
            <a:ext cx="9472984" cy="4534357"/>
          </a:xfrm>
        </p:spPr>
        <p:txBody>
          <a:bodyPr vert="horz" lIns="91440" tIns="45720" rIns="91440" bIns="45720" rtlCol="0" anchor="t">
            <a:noAutofit/>
          </a:bodyPr>
          <a:lstStyle/>
          <a:p>
            <a:r>
              <a:rPr lang="es-ES" sz="3000" b="1" dirty="0">
                <a:solidFill>
                  <a:srgbClr val="002060"/>
                </a:solidFill>
                <a:cs typeface="Arial"/>
              </a:rPr>
              <a:t>Propagación</a:t>
            </a:r>
            <a:r>
              <a:rPr lang="es-ES" sz="3000" dirty="0">
                <a:solidFill>
                  <a:srgbClr val="000000"/>
                </a:solidFill>
                <a:cs typeface="Arial"/>
              </a:rPr>
              <a:t>: A través del contacto con sangre, saliva, tejidos corporales o fluidos de una persona infectada.</a:t>
            </a:r>
          </a:p>
          <a:p>
            <a:r>
              <a:rPr lang="es-ES" sz="3000" b="1" dirty="0">
                <a:solidFill>
                  <a:srgbClr val="002060"/>
                </a:solidFill>
                <a:cs typeface="Arial"/>
              </a:rPr>
              <a:t>Reacciones a la vacuna: </a:t>
            </a:r>
            <a:r>
              <a:rPr lang="es-ES" sz="3000" dirty="0">
                <a:solidFill>
                  <a:srgbClr val="000000"/>
                </a:solidFill>
                <a:cs typeface="Arial"/>
              </a:rPr>
              <a:t>Si las hay, tienden a ser leves, como dolor en el lugar de la inyección o fiebre leve.</a:t>
            </a:r>
          </a:p>
          <a:p>
            <a:r>
              <a:rPr lang="es-ES" sz="3000" b="1" dirty="0">
                <a:solidFill>
                  <a:srgbClr val="002060"/>
                </a:solidFill>
                <a:cs typeface="Arial"/>
              </a:rPr>
              <a:t>La primera dosis: </a:t>
            </a:r>
            <a:r>
              <a:rPr lang="es-ES" sz="3000" dirty="0">
                <a:solidFill>
                  <a:srgbClr val="000000"/>
                </a:solidFill>
                <a:cs typeface="Arial"/>
              </a:rPr>
              <a:t>Debe administrarse antes del parto porque cualquier exposición a la hepatitis B en el período neonatal es una emergencia médica.</a:t>
            </a:r>
            <a:endParaRPr lang="en-US" sz="3000" dirty="0">
              <a:solidFill>
                <a:srgbClr val="000000"/>
              </a:solidFill>
              <a:cs typeface="Arial"/>
            </a:endParaRPr>
          </a:p>
        </p:txBody>
      </p:sp>
    </p:spTree>
    <p:extLst>
      <p:ext uri="{BB962C8B-B14F-4D97-AF65-F5344CB8AC3E}">
        <p14:creationId xmlns:p14="http://schemas.microsoft.com/office/powerpoint/2010/main" val="40580479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0B00E-E08E-2FF9-DD7C-2ED3D8246E65}"/>
              </a:ext>
            </a:extLst>
          </p:cNvPr>
          <p:cNvSpPr>
            <a:spLocks noGrp="1"/>
          </p:cNvSpPr>
          <p:nvPr>
            <p:ph type="title"/>
          </p:nvPr>
        </p:nvSpPr>
        <p:spPr/>
        <p:txBody>
          <a:bodyPr>
            <a:normAutofit/>
          </a:bodyPr>
          <a:lstStyle/>
          <a:p>
            <a:r>
              <a:rPr lang="en-US" sz="3600" dirty="0"/>
              <a:t>Hepatitis B:</a:t>
            </a:r>
            <a:br>
              <a:rPr lang="en-US" sz="3600" dirty="0"/>
            </a:br>
            <a:r>
              <a:rPr lang="es-ES" sz="3400" dirty="0"/>
              <a:t>Un virus que puede destruir el hígado.</a:t>
            </a:r>
            <a:endParaRPr lang="en-US" sz="3400" b="0" dirty="0"/>
          </a:p>
        </p:txBody>
      </p:sp>
      <p:sp>
        <p:nvSpPr>
          <p:cNvPr id="3" name="Content Placeholder 2">
            <a:extLst>
              <a:ext uri="{FF2B5EF4-FFF2-40B4-BE49-F238E27FC236}">
                <a16:creationId xmlns:a16="http://schemas.microsoft.com/office/drawing/2014/main" id="{A5A67F12-86E0-99BE-37B3-2B66F942052F}"/>
              </a:ext>
            </a:extLst>
          </p:cNvPr>
          <p:cNvSpPr>
            <a:spLocks noGrp="1"/>
          </p:cNvSpPr>
          <p:nvPr>
            <p:ph idx="1"/>
          </p:nvPr>
        </p:nvSpPr>
        <p:spPr>
          <a:xfrm>
            <a:off x="443569" y="2041470"/>
            <a:ext cx="6993834" cy="3599316"/>
          </a:xfrm>
        </p:spPr>
        <p:txBody>
          <a:bodyPr vert="horz" lIns="91440" tIns="45720" rIns="91440" bIns="45720" rtlCol="0" anchor="t">
            <a:normAutofit/>
          </a:bodyPr>
          <a:lstStyle/>
          <a:p>
            <a:pPr marL="0" indent="0">
              <a:buNone/>
            </a:pPr>
            <a:r>
              <a:rPr lang="es-ES" b="1" dirty="0">
                <a:solidFill>
                  <a:srgbClr val="002060"/>
                </a:solidFill>
              </a:rPr>
              <a:t>Los bebés corren un riesgo especial porque si sus madres los infectan al nacer o durante la infancia:</a:t>
            </a:r>
          </a:p>
          <a:p>
            <a:r>
              <a:rPr lang="es-ES" dirty="0">
                <a:solidFill>
                  <a:srgbClr val="000000"/>
                </a:solidFill>
              </a:rPr>
              <a:t>El 90% desarrollará una infección por hepatitis B de por vida.</a:t>
            </a:r>
          </a:p>
          <a:p>
            <a:r>
              <a:rPr lang="es-ES" dirty="0">
                <a:solidFill>
                  <a:srgbClr val="000000"/>
                </a:solidFill>
              </a:rPr>
              <a:t>El 25% de las personas con esta infección crónica desarrollarán cáncer de hígado o insuficiencia hepática más adelante en la vida.</a:t>
            </a:r>
          </a:p>
        </p:txBody>
      </p:sp>
      <p:pic>
        <p:nvPicPr>
          <p:cNvPr id="4" name="Picture 4" descr="A picture containing person, indoor&#10;&#10;Description automatically generated">
            <a:extLst>
              <a:ext uri="{FF2B5EF4-FFF2-40B4-BE49-F238E27FC236}">
                <a16:creationId xmlns:a16="http://schemas.microsoft.com/office/drawing/2014/main" id="{A9EC8557-F389-6848-6D0A-45DF6A66145C}"/>
              </a:ext>
            </a:extLst>
          </p:cNvPr>
          <p:cNvPicPr>
            <a:picLocks noChangeAspect="1"/>
          </p:cNvPicPr>
          <p:nvPr/>
        </p:nvPicPr>
        <p:blipFill>
          <a:blip r:embed="rId3"/>
          <a:stretch>
            <a:fillRect/>
          </a:stretch>
        </p:blipFill>
        <p:spPr>
          <a:xfrm>
            <a:off x="7580018" y="2090310"/>
            <a:ext cx="4168413" cy="2775059"/>
          </a:xfrm>
          <a:prstGeom prst="rect">
            <a:avLst/>
          </a:prstGeom>
        </p:spPr>
      </p:pic>
      <p:sp>
        <p:nvSpPr>
          <p:cNvPr id="5" name="Content Placeholder 2">
            <a:extLst>
              <a:ext uri="{FF2B5EF4-FFF2-40B4-BE49-F238E27FC236}">
                <a16:creationId xmlns:a16="http://schemas.microsoft.com/office/drawing/2014/main" id="{E0DF0BF7-2B95-17C1-5214-02B2AF984714}"/>
              </a:ext>
            </a:extLst>
          </p:cNvPr>
          <p:cNvSpPr txBox="1">
            <a:spLocks/>
          </p:cNvSpPr>
          <p:nvPr/>
        </p:nvSpPr>
        <p:spPr>
          <a:xfrm>
            <a:off x="1676190" y="5579619"/>
            <a:ext cx="9700817" cy="913425"/>
          </a:xfrm>
          <a:prstGeom prst="rect">
            <a:avLst/>
          </a:prstGeom>
        </p:spPr>
        <p:txBody>
          <a:bodyPr vert="horz" lIns="91440" tIns="45720" rIns="91440" bIns="45720" rtlCol="0" anchor="t">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29292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29292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29292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29292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29292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marL="0" indent="0">
              <a:lnSpc>
                <a:spcPct val="120000"/>
              </a:lnSpc>
              <a:buNone/>
            </a:pPr>
            <a:r>
              <a:rPr lang="es-ES" i="1" dirty="0"/>
              <a:t>Muchos adultos también necesitan la vacuna contra la hepatitis B porque no la recibieron cuando eran niños.</a:t>
            </a:r>
          </a:p>
          <a:p>
            <a:pPr marL="0" indent="0">
              <a:lnSpc>
                <a:spcPct val="120000"/>
              </a:lnSpc>
              <a:buNone/>
            </a:pPr>
            <a:r>
              <a:rPr lang="es-ES" i="1" dirty="0"/>
              <a:t>Si no está seguro de haber sido vacunado, ¡consulte con su médico!</a:t>
            </a:r>
            <a:endParaRPr lang="en-US" i="1" dirty="0"/>
          </a:p>
        </p:txBody>
      </p:sp>
      <p:pic>
        <p:nvPicPr>
          <p:cNvPr id="7" name="Picture 6" descr="A group of yellow stars&#10;&#10;Description automatically generated with low confidence">
            <a:extLst>
              <a:ext uri="{FF2B5EF4-FFF2-40B4-BE49-F238E27FC236}">
                <a16:creationId xmlns:a16="http://schemas.microsoft.com/office/drawing/2014/main" id="{45CADB82-96B7-4BF5-32EF-27BB590F8AA4}"/>
              </a:ext>
            </a:extLst>
          </p:cNvPr>
          <p:cNvPicPr>
            <a:picLocks noChangeAspect="1"/>
          </p:cNvPicPr>
          <p:nvPr/>
        </p:nvPicPr>
        <p:blipFill>
          <a:blip r:embed="rId4"/>
          <a:stretch>
            <a:fillRect/>
          </a:stretch>
        </p:blipFill>
        <p:spPr>
          <a:xfrm>
            <a:off x="443569" y="5450116"/>
            <a:ext cx="983259" cy="983259"/>
          </a:xfrm>
          <a:prstGeom prst="rect">
            <a:avLst/>
          </a:prstGeom>
        </p:spPr>
      </p:pic>
    </p:spTree>
    <p:extLst>
      <p:ext uri="{BB962C8B-B14F-4D97-AF65-F5344CB8AC3E}">
        <p14:creationId xmlns:p14="http://schemas.microsoft.com/office/powerpoint/2010/main" val="375881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7F815-BE8F-49C1-5243-F398AEE2DEC9}"/>
              </a:ext>
            </a:extLst>
          </p:cNvPr>
          <p:cNvSpPr>
            <a:spLocks noGrp="1"/>
          </p:cNvSpPr>
          <p:nvPr>
            <p:ph type="title"/>
          </p:nvPr>
        </p:nvSpPr>
        <p:spPr/>
        <p:txBody>
          <a:bodyPr>
            <a:normAutofit fontScale="90000"/>
          </a:bodyPr>
          <a:lstStyle/>
          <a:p>
            <a:r>
              <a:rPr lang="en-US" dirty="0"/>
              <a:t>Rotavirus:</a:t>
            </a:r>
            <a:br>
              <a:rPr lang="en-US" dirty="0"/>
            </a:br>
            <a:r>
              <a:rPr lang="en-US" sz="3400" dirty="0"/>
              <a:t>Un virus que causa diarrea severa.</a:t>
            </a:r>
          </a:p>
        </p:txBody>
      </p:sp>
      <p:sp>
        <p:nvSpPr>
          <p:cNvPr id="3" name="Content Placeholder 2">
            <a:extLst>
              <a:ext uri="{FF2B5EF4-FFF2-40B4-BE49-F238E27FC236}">
                <a16:creationId xmlns:a16="http://schemas.microsoft.com/office/drawing/2014/main" id="{93352621-5479-EA92-30B6-5C60B666CCB7}"/>
              </a:ext>
            </a:extLst>
          </p:cNvPr>
          <p:cNvSpPr>
            <a:spLocks noGrp="1"/>
          </p:cNvSpPr>
          <p:nvPr>
            <p:ph idx="1"/>
          </p:nvPr>
        </p:nvSpPr>
        <p:spPr>
          <a:xfrm>
            <a:off x="547764" y="2089845"/>
            <a:ext cx="7339958" cy="3918971"/>
          </a:xfrm>
        </p:spPr>
        <p:txBody>
          <a:bodyPr vert="horz" lIns="91440" tIns="45720" rIns="91440" bIns="45720" rtlCol="0" anchor="t">
            <a:noAutofit/>
          </a:bodyPr>
          <a:lstStyle/>
          <a:p>
            <a:r>
              <a:rPr lang="es-ES" b="1" dirty="0">
                <a:solidFill>
                  <a:srgbClr val="002060"/>
                </a:solidFill>
                <a:ea typeface="+mn-lt"/>
                <a:cs typeface="+mn-lt"/>
              </a:rPr>
              <a:t>Propagación:</a:t>
            </a:r>
            <a:r>
              <a:rPr lang="es-ES" b="1" dirty="0">
                <a:solidFill>
                  <a:srgbClr val="003B68"/>
                </a:solidFill>
                <a:ea typeface="+mn-lt"/>
                <a:cs typeface="+mn-lt"/>
              </a:rPr>
              <a:t> </a:t>
            </a:r>
            <a:r>
              <a:rPr lang="es-ES" dirty="0">
                <a:solidFill>
                  <a:srgbClr val="000000"/>
                </a:solidFill>
                <a:ea typeface="+mn-lt"/>
                <a:cs typeface="+mn-lt"/>
              </a:rPr>
              <a:t>De otras personas y superficies.</a:t>
            </a:r>
          </a:p>
          <a:p>
            <a:r>
              <a:rPr lang="es-ES" b="1" dirty="0">
                <a:solidFill>
                  <a:srgbClr val="002060"/>
                </a:solidFill>
                <a:ea typeface="+mn-lt"/>
                <a:cs typeface="+mn-lt"/>
              </a:rPr>
              <a:t>Enfermedad: </a:t>
            </a:r>
            <a:r>
              <a:rPr lang="es-ES" b="1" dirty="0">
                <a:solidFill>
                  <a:srgbClr val="000000"/>
                </a:solidFill>
                <a:ea typeface="+mn-lt"/>
                <a:cs typeface="+mn-lt"/>
              </a:rPr>
              <a:t>E</a:t>
            </a:r>
            <a:r>
              <a:rPr lang="es-ES" dirty="0">
                <a:solidFill>
                  <a:srgbClr val="000000"/>
                </a:solidFill>
                <a:ea typeface="+mn-lt"/>
                <a:cs typeface="+mn-lt"/>
              </a:rPr>
              <a:t>l rotavirus provoca vómitos, diarrea y fiebre. Una vez enfermos, los bebés pueden deshidratarse rápidamente. </a:t>
            </a:r>
            <a:r>
              <a:rPr lang="es-ES" b="1" dirty="0">
                <a:solidFill>
                  <a:srgbClr val="000000"/>
                </a:solidFill>
                <a:ea typeface="+mn-lt"/>
                <a:cs typeface="+mn-lt"/>
              </a:rPr>
              <a:t>Antes de que se agregara la vacuna contra el rotavirus </a:t>
            </a:r>
            <a:r>
              <a:rPr lang="es-ES" dirty="0">
                <a:solidFill>
                  <a:srgbClr val="000000"/>
                </a:solidFill>
                <a:ea typeface="+mn-lt"/>
                <a:cs typeface="+mn-lt"/>
              </a:rPr>
              <a:t>al calendario de vacunación infantil, hasta</a:t>
            </a:r>
            <a:r>
              <a:rPr lang="es-ES" dirty="0">
                <a:solidFill>
                  <a:srgbClr val="000000"/>
                </a:solidFill>
                <a:highlight>
                  <a:srgbClr val="FDF3D7"/>
                </a:highlight>
                <a:ea typeface="+mn-lt"/>
                <a:cs typeface="+mn-lt"/>
              </a:rPr>
              <a:t> 70.000 niños eran hospitalizados cada año </a:t>
            </a:r>
            <a:r>
              <a:rPr lang="es-ES" dirty="0">
                <a:solidFill>
                  <a:srgbClr val="000000"/>
                </a:solidFill>
                <a:ea typeface="+mn-lt"/>
                <a:cs typeface="+mn-lt"/>
              </a:rPr>
              <a:t>en los EE. UU. debido al rotavirus.</a:t>
            </a:r>
          </a:p>
          <a:p>
            <a:r>
              <a:rPr lang="es-ES" b="1" dirty="0">
                <a:solidFill>
                  <a:srgbClr val="002060"/>
                </a:solidFill>
              </a:rPr>
              <a:t>Reacciones a la vacuna: </a:t>
            </a:r>
            <a:r>
              <a:rPr lang="es-ES" dirty="0">
                <a:solidFill>
                  <a:srgbClr val="000000"/>
                </a:solidFill>
                <a:ea typeface="+mn-lt"/>
                <a:cs typeface="+mn-lt"/>
              </a:rPr>
              <a:t>Las reacciones leves y raras pueden incluir fiebre y diarrea.</a:t>
            </a:r>
            <a:endParaRPr lang="en-US" dirty="0">
              <a:solidFill>
                <a:srgbClr val="000000"/>
              </a:solidFill>
              <a:ea typeface="+mn-lt"/>
              <a:cs typeface="+mn-lt"/>
            </a:endParaRPr>
          </a:p>
        </p:txBody>
      </p:sp>
      <p:pic>
        <p:nvPicPr>
          <p:cNvPr id="1026" name="Picture 2">
            <a:extLst>
              <a:ext uri="{FF2B5EF4-FFF2-40B4-BE49-F238E27FC236}">
                <a16:creationId xmlns:a16="http://schemas.microsoft.com/office/drawing/2014/main" id="{5691F2A4-21DA-7864-0A10-C48208E80B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18486" y="1930017"/>
            <a:ext cx="2825750" cy="4238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80236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C1795-CFB5-7293-C642-6AA423C96A6C}"/>
              </a:ext>
            </a:extLst>
          </p:cNvPr>
          <p:cNvSpPr>
            <a:spLocks noGrp="1"/>
          </p:cNvSpPr>
          <p:nvPr>
            <p:ph type="title"/>
          </p:nvPr>
        </p:nvSpPr>
        <p:spPr>
          <a:xfrm>
            <a:off x="264574" y="216089"/>
            <a:ext cx="9970289" cy="1163532"/>
          </a:xfrm>
        </p:spPr>
        <p:txBody>
          <a:bodyPr>
            <a:normAutofit fontScale="90000"/>
          </a:bodyPr>
          <a:lstStyle/>
          <a:p>
            <a:r>
              <a:rPr lang="es-ES" dirty="0"/>
              <a:t>Haemophilus influenza tipo b (Hib): </a:t>
            </a:r>
            <a:br>
              <a:rPr lang="es-ES" sz="3200" dirty="0"/>
            </a:br>
            <a:r>
              <a:rPr lang="es-ES" sz="3200" dirty="0"/>
              <a:t>Solía ser la bacteria número uno en causar meningitis.</a:t>
            </a:r>
            <a:endParaRPr lang="en-US" sz="3200" dirty="0"/>
          </a:p>
        </p:txBody>
      </p:sp>
      <p:sp>
        <p:nvSpPr>
          <p:cNvPr id="3" name="Content Placeholder 2">
            <a:extLst>
              <a:ext uri="{FF2B5EF4-FFF2-40B4-BE49-F238E27FC236}">
                <a16:creationId xmlns:a16="http://schemas.microsoft.com/office/drawing/2014/main" id="{93A93275-4B8F-0715-7092-69D0AA81CA2A}"/>
              </a:ext>
            </a:extLst>
          </p:cNvPr>
          <p:cNvSpPr>
            <a:spLocks noGrp="1"/>
          </p:cNvSpPr>
          <p:nvPr>
            <p:ph idx="1"/>
          </p:nvPr>
        </p:nvSpPr>
        <p:spPr>
          <a:xfrm>
            <a:off x="617500" y="1770190"/>
            <a:ext cx="6109871" cy="4695923"/>
          </a:xfrm>
        </p:spPr>
        <p:txBody>
          <a:bodyPr vert="horz" lIns="91440" tIns="45720" rIns="91440" bIns="45720" rtlCol="0" anchor="t">
            <a:normAutofit fontScale="92500"/>
          </a:bodyPr>
          <a:lstStyle/>
          <a:p>
            <a:r>
              <a:rPr lang="es-ES" b="1" dirty="0">
                <a:solidFill>
                  <a:srgbClr val="002060"/>
                </a:solidFill>
              </a:rPr>
              <a:t>Contagio:</a:t>
            </a:r>
            <a:r>
              <a:rPr lang="es-ES" b="1" dirty="0">
                <a:solidFill>
                  <a:schemeClr val="bg1">
                    <a:lumMod val="50000"/>
                  </a:schemeClr>
                </a:solidFill>
              </a:rPr>
              <a:t> </a:t>
            </a:r>
            <a:r>
              <a:rPr lang="es-ES" dirty="0">
                <a:solidFill>
                  <a:srgbClr val="000000"/>
                </a:solidFill>
              </a:rPr>
              <a:t>A través de la tos o por el contacto con la saliva de una persona infectada.</a:t>
            </a:r>
          </a:p>
          <a:p>
            <a:r>
              <a:rPr lang="es-ES" b="1" dirty="0">
                <a:solidFill>
                  <a:srgbClr val="002060"/>
                </a:solidFill>
              </a:rPr>
              <a:t>Enfermedad: </a:t>
            </a:r>
            <a:r>
              <a:rPr lang="es-ES" dirty="0">
                <a:solidFill>
                  <a:srgbClr val="000000"/>
                </a:solidFill>
              </a:rPr>
              <a:t>Hib causa infecciones graves del cerebro, la garganta y la sangre. La meningitis es un revestimiento inflamado del cerebro y la médula espinal. La enfermedad es </a:t>
            </a:r>
            <a:r>
              <a:rPr lang="es-ES" dirty="0">
                <a:solidFill>
                  <a:srgbClr val="000000"/>
                </a:solidFill>
                <a:highlight>
                  <a:srgbClr val="FDF3D7"/>
                </a:highlight>
              </a:rPr>
              <a:t>extremadamente grave:</a:t>
            </a:r>
            <a:r>
              <a:rPr lang="es-ES" dirty="0">
                <a:solidFill>
                  <a:srgbClr val="000000"/>
                </a:solidFill>
              </a:rPr>
              <a:t> Mortal en el 5% de los pacientes. Provoca daño cerebral en entre el 10% y el 30% de los supervivientes.</a:t>
            </a:r>
          </a:p>
          <a:p>
            <a:r>
              <a:rPr lang="es-ES" b="1" dirty="0">
                <a:solidFill>
                  <a:srgbClr val="002060"/>
                </a:solidFill>
              </a:rPr>
              <a:t>Reacciones a la vacuna: </a:t>
            </a:r>
            <a:r>
              <a:rPr lang="es-ES" dirty="0">
                <a:solidFill>
                  <a:srgbClr val="000000"/>
                </a:solidFill>
              </a:rPr>
              <a:t>Esto puede causar dolor en el lugar de la inyección. No está asociado con efectos secundarios graves.</a:t>
            </a:r>
            <a:endParaRPr lang="en-US" dirty="0">
              <a:solidFill>
                <a:srgbClr val="000000"/>
              </a:solidFill>
            </a:endParaRPr>
          </a:p>
        </p:txBody>
      </p:sp>
      <p:pic>
        <p:nvPicPr>
          <p:cNvPr id="2050" name="Picture 2">
            <a:extLst>
              <a:ext uri="{FF2B5EF4-FFF2-40B4-BE49-F238E27FC236}">
                <a16:creationId xmlns:a16="http://schemas.microsoft.com/office/drawing/2014/main" id="{52E52C8D-4CA9-AA84-B9F6-DE4A138EA5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2130" y="2675447"/>
            <a:ext cx="4892986" cy="326199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yellow wire in the shape of a brain&#10;&#10;Description automatically generated with low confidence">
            <a:extLst>
              <a:ext uri="{FF2B5EF4-FFF2-40B4-BE49-F238E27FC236}">
                <a16:creationId xmlns:a16="http://schemas.microsoft.com/office/drawing/2014/main" id="{A55943E7-487B-8DBB-B5DF-E7DC6466B87D}"/>
              </a:ext>
            </a:extLst>
          </p:cNvPr>
          <p:cNvPicPr>
            <a:picLocks noChangeAspect="1"/>
          </p:cNvPicPr>
          <p:nvPr/>
        </p:nvPicPr>
        <p:blipFill>
          <a:blip r:embed="rId4"/>
          <a:stretch>
            <a:fillRect/>
          </a:stretch>
        </p:blipFill>
        <p:spPr>
          <a:xfrm>
            <a:off x="6326319" y="1651046"/>
            <a:ext cx="2383971" cy="2383971"/>
          </a:xfrm>
          <a:prstGeom prst="rect">
            <a:avLst/>
          </a:prstGeom>
        </p:spPr>
      </p:pic>
    </p:spTree>
    <p:extLst>
      <p:ext uri="{BB962C8B-B14F-4D97-AF65-F5344CB8AC3E}">
        <p14:creationId xmlns:p14="http://schemas.microsoft.com/office/powerpoint/2010/main" val="22440054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3FBC7-A15F-C1F2-C30C-7607C265EB55}"/>
              </a:ext>
            </a:extLst>
          </p:cNvPr>
          <p:cNvSpPr>
            <a:spLocks noGrp="1"/>
          </p:cNvSpPr>
          <p:nvPr>
            <p:ph type="title"/>
          </p:nvPr>
        </p:nvSpPr>
        <p:spPr>
          <a:xfrm>
            <a:off x="306844" y="323032"/>
            <a:ext cx="10050500" cy="1080938"/>
          </a:xfrm>
        </p:spPr>
        <p:txBody>
          <a:bodyPr>
            <a:normAutofit fontScale="90000"/>
          </a:bodyPr>
          <a:lstStyle/>
          <a:p>
            <a:r>
              <a:rPr lang="es-ES" dirty="0"/>
              <a:t>Neumococo: </a:t>
            </a:r>
            <a:br>
              <a:rPr lang="es-ES" sz="3600" dirty="0"/>
            </a:br>
            <a:r>
              <a:rPr lang="es-ES" sz="3200" dirty="0"/>
              <a:t>Una bacteria que causa problemas a jóvenes y mayores.</a:t>
            </a:r>
            <a:endParaRPr lang="en-US" sz="3200" dirty="0"/>
          </a:p>
        </p:txBody>
      </p:sp>
      <p:sp>
        <p:nvSpPr>
          <p:cNvPr id="3" name="Content Placeholder 2">
            <a:extLst>
              <a:ext uri="{FF2B5EF4-FFF2-40B4-BE49-F238E27FC236}">
                <a16:creationId xmlns:a16="http://schemas.microsoft.com/office/drawing/2014/main" id="{E0FB3F48-A8C8-C334-8A6F-7A3441757334}"/>
              </a:ext>
            </a:extLst>
          </p:cNvPr>
          <p:cNvSpPr>
            <a:spLocks noGrp="1"/>
          </p:cNvSpPr>
          <p:nvPr>
            <p:ph idx="1"/>
          </p:nvPr>
        </p:nvSpPr>
        <p:spPr>
          <a:xfrm>
            <a:off x="565149" y="1918918"/>
            <a:ext cx="7926426" cy="4344859"/>
          </a:xfrm>
        </p:spPr>
        <p:txBody>
          <a:bodyPr vert="horz" lIns="91440" tIns="45720" rIns="91440" bIns="45720" rtlCol="0" anchor="t">
            <a:noAutofit/>
          </a:bodyPr>
          <a:lstStyle/>
          <a:p>
            <a:r>
              <a:rPr lang="es-ES" sz="2200" b="1" dirty="0">
                <a:solidFill>
                  <a:srgbClr val="002060"/>
                </a:solidFill>
                <a:ea typeface="+mn-lt"/>
                <a:cs typeface="+mn-lt"/>
              </a:rPr>
              <a:t>Propagación: </a:t>
            </a:r>
            <a:r>
              <a:rPr lang="es-ES" sz="2200" b="1" dirty="0">
                <a:solidFill>
                  <a:srgbClr val="000000"/>
                </a:solidFill>
                <a:ea typeface="+mn-lt"/>
                <a:cs typeface="+mn-lt"/>
              </a:rPr>
              <a:t>L</a:t>
            </a:r>
            <a:r>
              <a:rPr lang="es-ES" sz="2200" dirty="0">
                <a:solidFill>
                  <a:srgbClr val="000000"/>
                </a:solidFill>
                <a:ea typeface="+mn-lt"/>
                <a:cs typeface="+mn-lt"/>
              </a:rPr>
              <a:t>as personas tienen la bacteria en la nariz o la garganta, que se transmite a otras personas a través del contacto directo con los fluidos de las vías respiratorias.</a:t>
            </a:r>
          </a:p>
          <a:p>
            <a:r>
              <a:rPr lang="es-ES" sz="2200" b="1" dirty="0">
                <a:solidFill>
                  <a:srgbClr val="002060"/>
                </a:solidFill>
                <a:ea typeface="+mn-lt"/>
                <a:cs typeface="+mn-lt"/>
              </a:rPr>
              <a:t>Enfermedad:</a:t>
            </a:r>
            <a:r>
              <a:rPr lang="es-ES" sz="2200" b="1" dirty="0">
                <a:solidFill>
                  <a:srgbClr val="003B68"/>
                </a:solidFill>
                <a:ea typeface="+mn-lt"/>
                <a:cs typeface="+mn-lt"/>
              </a:rPr>
              <a:t> </a:t>
            </a:r>
            <a:r>
              <a:rPr lang="es-ES" sz="2200" dirty="0">
                <a:solidFill>
                  <a:srgbClr val="000000"/>
                </a:solidFill>
                <a:ea typeface="+mn-lt"/>
                <a:cs typeface="+mn-lt"/>
              </a:rPr>
              <a:t>Antes del uso de esta vacuna, cada año en los EE. UU. la enfermedad neumocócica causaba:</a:t>
            </a:r>
          </a:p>
          <a:p>
            <a:pPr lvl="1"/>
            <a:r>
              <a:rPr lang="es-ES" sz="2200" dirty="0">
                <a:solidFill>
                  <a:srgbClr val="000000"/>
                </a:solidFill>
                <a:ea typeface="+mn-lt"/>
                <a:cs typeface="+mn-lt"/>
              </a:rPr>
              <a:t>5 millones de infecciones de oído</a:t>
            </a:r>
          </a:p>
          <a:p>
            <a:pPr lvl="1"/>
            <a:r>
              <a:rPr lang="es-ES" sz="2200" dirty="0">
                <a:solidFill>
                  <a:srgbClr val="000000"/>
                </a:solidFill>
                <a:ea typeface="+mn-lt"/>
                <a:cs typeface="+mn-lt"/>
              </a:rPr>
              <a:t>13.000 infecciones sanguíneas</a:t>
            </a:r>
          </a:p>
          <a:p>
            <a:pPr lvl="1"/>
            <a:r>
              <a:rPr lang="es-ES" sz="2200" dirty="0">
                <a:solidFill>
                  <a:srgbClr val="000000"/>
                </a:solidFill>
                <a:ea typeface="+mn-lt"/>
                <a:cs typeface="+mn-lt"/>
              </a:rPr>
              <a:t>700 casos de meningitis</a:t>
            </a:r>
          </a:p>
          <a:p>
            <a:pPr lvl="1"/>
            <a:r>
              <a:rPr lang="es-ES" sz="2200" dirty="0">
                <a:solidFill>
                  <a:srgbClr val="000000"/>
                </a:solidFill>
                <a:ea typeface="+mn-lt"/>
                <a:cs typeface="+mn-lt"/>
              </a:rPr>
              <a:t>200 muertes</a:t>
            </a:r>
          </a:p>
          <a:p>
            <a:r>
              <a:rPr lang="es-ES" sz="2200" b="1" dirty="0">
                <a:solidFill>
                  <a:srgbClr val="002060"/>
                </a:solidFill>
                <a:ea typeface="+mn-lt"/>
                <a:cs typeface="+mn-lt"/>
              </a:rPr>
              <a:t>Reacciones a la vacuna: </a:t>
            </a:r>
            <a:r>
              <a:rPr lang="es-ES" sz="2200" b="1" dirty="0">
                <a:solidFill>
                  <a:srgbClr val="000000"/>
                </a:solidFill>
                <a:ea typeface="+mn-lt"/>
                <a:cs typeface="+mn-lt"/>
              </a:rPr>
              <a:t>E</a:t>
            </a:r>
            <a:r>
              <a:rPr lang="es-ES" sz="2200" dirty="0">
                <a:solidFill>
                  <a:srgbClr val="000000"/>
                </a:solidFill>
                <a:ea typeface="+mn-lt"/>
                <a:cs typeface="+mn-lt"/>
              </a:rPr>
              <a:t>sta vacuna puede causar dolor en el lugar de la inyección y fiebre baja.</a:t>
            </a:r>
            <a:endParaRPr lang="en-US" sz="2200" dirty="0">
              <a:solidFill>
                <a:srgbClr val="000000"/>
              </a:solidFill>
              <a:ea typeface="+mn-lt"/>
              <a:cs typeface="+mn-lt"/>
            </a:endParaRPr>
          </a:p>
        </p:txBody>
      </p:sp>
      <p:pic>
        <p:nvPicPr>
          <p:cNvPr id="3074" name="Picture 2">
            <a:extLst>
              <a:ext uri="{FF2B5EF4-FFF2-40B4-BE49-F238E27FC236}">
                <a16:creationId xmlns:a16="http://schemas.microsoft.com/office/drawing/2014/main" id="{E9928DEB-54B9-44A3-CB3C-B3E7900604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96475" y="1770191"/>
            <a:ext cx="3069771" cy="460465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group of yellow stars&#10;&#10;Description automatically generated with low confidence">
            <a:extLst>
              <a:ext uri="{FF2B5EF4-FFF2-40B4-BE49-F238E27FC236}">
                <a16:creationId xmlns:a16="http://schemas.microsoft.com/office/drawing/2014/main" id="{1A866B59-0C05-0262-A8BC-508B723CD40B}"/>
              </a:ext>
            </a:extLst>
          </p:cNvPr>
          <p:cNvPicPr>
            <a:picLocks noChangeAspect="1"/>
          </p:cNvPicPr>
          <p:nvPr/>
        </p:nvPicPr>
        <p:blipFill>
          <a:blip r:embed="rId4"/>
          <a:stretch>
            <a:fillRect/>
          </a:stretch>
        </p:blipFill>
        <p:spPr>
          <a:xfrm>
            <a:off x="306844" y="5772148"/>
            <a:ext cx="983259" cy="983259"/>
          </a:xfrm>
          <a:prstGeom prst="rect">
            <a:avLst/>
          </a:prstGeom>
        </p:spPr>
      </p:pic>
      <p:sp>
        <p:nvSpPr>
          <p:cNvPr id="5" name="Content Placeholder 2">
            <a:extLst>
              <a:ext uri="{FF2B5EF4-FFF2-40B4-BE49-F238E27FC236}">
                <a16:creationId xmlns:a16="http://schemas.microsoft.com/office/drawing/2014/main" id="{5413E4F5-A98C-75A5-859F-1BA5B10BFC4F}"/>
              </a:ext>
            </a:extLst>
          </p:cNvPr>
          <p:cNvSpPr txBox="1">
            <a:spLocks/>
          </p:cNvSpPr>
          <p:nvPr/>
        </p:nvSpPr>
        <p:spPr>
          <a:xfrm>
            <a:off x="2858294" y="3220617"/>
            <a:ext cx="6920297" cy="73488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29292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29292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29292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29292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29292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2768043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nodePh="1">
                                  <p:stCondLst>
                                    <p:cond delay="0"/>
                                  </p:stCondLst>
                                  <p:endCondLst>
                                    <p:cond evt="begin" delay="0">
                                      <p:tn val="10"/>
                                    </p:cond>
                                  </p:end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E5C43-7452-C655-308E-61D870DB0A2B}"/>
              </a:ext>
            </a:extLst>
          </p:cNvPr>
          <p:cNvSpPr>
            <a:spLocks noGrp="1"/>
          </p:cNvSpPr>
          <p:nvPr>
            <p:ph type="title"/>
          </p:nvPr>
        </p:nvSpPr>
        <p:spPr>
          <a:xfrm>
            <a:off x="441036" y="267110"/>
            <a:ext cx="9613861" cy="1080938"/>
          </a:xfrm>
        </p:spPr>
        <p:txBody>
          <a:bodyPr>
            <a:normAutofit fontScale="90000"/>
          </a:bodyPr>
          <a:lstStyle/>
          <a:p>
            <a:r>
              <a:rPr lang="es-ES" dirty="0"/>
              <a:t>Polio: </a:t>
            </a:r>
            <a:br>
              <a:rPr lang="es-ES" sz="3200" dirty="0"/>
            </a:br>
            <a:r>
              <a:rPr lang="es-ES" sz="3200" dirty="0"/>
              <a:t>Un virus que causa parálisis y "marchitamiento" de las extremidades.</a:t>
            </a:r>
            <a:endParaRPr lang="en-US" sz="3200" dirty="0"/>
          </a:p>
        </p:txBody>
      </p:sp>
      <p:sp>
        <p:nvSpPr>
          <p:cNvPr id="3" name="Content Placeholder 2">
            <a:extLst>
              <a:ext uri="{FF2B5EF4-FFF2-40B4-BE49-F238E27FC236}">
                <a16:creationId xmlns:a16="http://schemas.microsoft.com/office/drawing/2014/main" id="{D39F7711-DC0A-A40C-98A9-F207A839A42C}"/>
              </a:ext>
            </a:extLst>
          </p:cNvPr>
          <p:cNvSpPr>
            <a:spLocks noGrp="1"/>
          </p:cNvSpPr>
          <p:nvPr>
            <p:ph idx="1"/>
          </p:nvPr>
        </p:nvSpPr>
        <p:spPr>
          <a:xfrm>
            <a:off x="617499" y="1770191"/>
            <a:ext cx="9793827" cy="3599316"/>
          </a:xfrm>
        </p:spPr>
        <p:txBody>
          <a:bodyPr vert="horz" lIns="91440" tIns="45720" rIns="91440" bIns="45720" rtlCol="0" anchor="t">
            <a:noAutofit/>
          </a:bodyPr>
          <a:lstStyle/>
          <a:p>
            <a:pPr algn="l">
              <a:buChar char="•"/>
            </a:pPr>
            <a:r>
              <a:rPr lang="es-ES" b="1" dirty="0">
                <a:solidFill>
                  <a:srgbClr val="002060"/>
                </a:solidFill>
                <a:latin typeface="Trebuchet MS"/>
              </a:rPr>
              <a:t>Contagio:</a:t>
            </a:r>
            <a:r>
              <a:rPr lang="es-ES" b="1" dirty="0">
                <a:solidFill>
                  <a:srgbClr val="003B68"/>
                </a:solidFill>
                <a:latin typeface="Trebuchet MS"/>
              </a:rPr>
              <a:t> </a:t>
            </a:r>
            <a:r>
              <a:rPr lang="es-ES" dirty="0">
                <a:solidFill>
                  <a:srgbClr val="000000"/>
                </a:solidFill>
                <a:latin typeface="Trebuchet MS"/>
              </a:rPr>
              <a:t>Cuando las heces de una persona infectada entran en la boca de otra persona a través de agua o alimentos contaminados.</a:t>
            </a:r>
          </a:p>
          <a:p>
            <a:pPr algn="l">
              <a:buChar char="•"/>
            </a:pPr>
            <a:r>
              <a:rPr lang="es-ES" b="1" dirty="0">
                <a:solidFill>
                  <a:srgbClr val="002060"/>
                </a:solidFill>
                <a:latin typeface="Trebuchet MS"/>
              </a:rPr>
              <a:t>Enfermedad: </a:t>
            </a:r>
            <a:r>
              <a:rPr lang="es-ES" dirty="0">
                <a:solidFill>
                  <a:srgbClr val="000000"/>
                </a:solidFill>
                <a:latin typeface="Trebuchet MS"/>
              </a:rPr>
              <a:t>El virus de la polio puede propagarse al sistema nervioso y causar parálisis a corto o largo plazo.</a:t>
            </a:r>
          </a:p>
          <a:p>
            <a:pPr algn="l">
              <a:buChar char="•"/>
            </a:pPr>
            <a:r>
              <a:rPr lang="es-ES" b="1" dirty="0">
                <a:solidFill>
                  <a:srgbClr val="002060"/>
                </a:solidFill>
                <a:latin typeface="Trebuchet MS"/>
              </a:rPr>
              <a:t>Reacciones a la vacuna:</a:t>
            </a:r>
            <a:r>
              <a:rPr lang="es-ES" b="1" dirty="0">
                <a:solidFill>
                  <a:srgbClr val="003B68"/>
                </a:solidFill>
                <a:latin typeface="Trebuchet MS"/>
              </a:rPr>
              <a:t> </a:t>
            </a:r>
            <a:r>
              <a:rPr lang="es-ES" dirty="0">
                <a:solidFill>
                  <a:srgbClr val="000000"/>
                </a:solidFill>
                <a:latin typeface="Trebuchet MS"/>
              </a:rPr>
              <a:t>Puede causar dolor en el lugar de inyección. No está asociado con efectos secundarios graves.</a:t>
            </a:r>
            <a:endParaRPr lang="en-US" dirty="0">
              <a:solidFill>
                <a:srgbClr val="000000"/>
              </a:solidFill>
              <a:latin typeface="Trebuchet MS"/>
            </a:endParaRPr>
          </a:p>
        </p:txBody>
      </p:sp>
      <p:pic>
        <p:nvPicPr>
          <p:cNvPr id="5" name="Picture 4" descr="A person sitting in a wheelchair&#10;&#10;Description automatically generated with medium confidence">
            <a:extLst>
              <a:ext uri="{FF2B5EF4-FFF2-40B4-BE49-F238E27FC236}">
                <a16:creationId xmlns:a16="http://schemas.microsoft.com/office/drawing/2014/main" id="{38BBC441-8550-4518-C4C2-6A3962A6AF79}"/>
              </a:ext>
            </a:extLst>
          </p:cNvPr>
          <p:cNvPicPr>
            <a:picLocks noChangeAspect="1"/>
          </p:cNvPicPr>
          <p:nvPr/>
        </p:nvPicPr>
        <p:blipFill>
          <a:blip r:embed="rId3"/>
          <a:stretch>
            <a:fillRect/>
          </a:stretch>
        </p:blipFill>
        <p:spPr>
          <a:xfrm>
            <a:off x="2307770" y="3984172"/>
            <a:ext cx="6403521" cy="6403521"/>
          </a:xfrm>
          <a:prstGeom prst="rect">
            <a:avLst/>
          </a:prstGeom>
        </p:spPr>
      </p:pic>
    </p:spTree>
    <p:extLst>
      <p:ext uri="{BB962C8B-B14F-4D97-AF65-F5344CB8AC3E}">
        <p14:creationId xmlns:p14="http://schemas.microsoft.com/office/powerpoint/2010/main" val="35781007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09BF3-3347-8D85-18D3-63A080BF42A4}"/>
              </a:ext>
            </a:extLst>
          </p:cNvPr>
          <p:cNvSpPr>
            <a:spLocks noGrp="1"/>
          </p:cNvSpPr>
          <p:nvPr>
            <p:ph type="title"/>
          </p:nvPr>
        </p:nvSpPr>
        <p:spPr/>
        <p:txBody>
          <a:bodyPr>
            <a:normAutofit fontScale="90000"/>
          </a:bodyPr>
          <a:lstStyle/>
          <a:p>
            <a:r>
              <a:rPr lang="es-ES" sz="4300" dirty="0"/>
              <a:t>Polio:</a:t>
            </a:r>
            <a:r>
              <a:rPr lang="es-ES" sz="4400" dirty="0"/>
              <a:t> </a:t>
            </a:r>
            <a:br>
              <a:rPr lang="es-ES" sz="4400" dirty="0"/>
            </a:br>
            <a:r>
              <a:rPr lang="es-ES" sz="3200" dirty="0"/>
              <a:t>Un virus que causa parálisis y "marchitamiento" de las extremidades.</a:t>
            </a:r>
            <a:endParaRPr lang="en-US" sz="3200" b="0" dirty="0"/>
          </a:p>
        </p:txBody>
      </p:sp>
      <p:sp>
        <p:nvSpPr>
          <p:cNvPr id="3" name="Content Placeholder 2">
            <a:extLst>
              <a:ext uri="{FF2B5EF4-FFF2-40B4-BE49-F238E27FC236}">
                <a16:creationId xmlns:a16="http://schemas.microsoft.com/office/drawing/2014/main" id="{1A8B5B5D-7EC6-2A1E-DBDE-14E47751044A}"/>
              </a:ext>
            </a:extLst>
          </p:cNvPr>
          <p:cNvSpPr>
            <a:spLocks noGrp="1"/>
          </p:cNvSpPr>
          <p:nvPr>
            <p:ph idx="1"/>
          </p:nvPr>
        </p:nvSpPr>
        <p:spPr>
          <a:xfrm>
            <a:off x="586184" y="2110749"/>
            <a:ext cx="4916601" cy="3599316"/>
          </a:xfrm>
        </p:spPr>
        <p:txBody>
          <a:bodyPr vert="horz" lIns="91440" tIns="45720" rIns="91440" bIns="45720" rtlCol="0" anchor="t">
            <a:normAutofit fontScale="92500"/>
          </a:bodyPr>
          <a:lstStyle/>
          <a:p>
            <a:pPr marL="0" indent="0">
              <a:buNone/>
            </a:pPr>
            <a:r>
              <a:rPr lang="es-ES" sz="3000" b="1" dirty="0">
                <a:solidFill>
                  <a:srgbClr val="002060"/>
                </a:solidFill>
              </a:rPr>
              <a:t>¡Erradicar la polio!</a:t>
            </a:r>
          </a:p>
          <a:p>
            <a:pPr marL="0" indent="0">
              <a:buNone/>
            </a:pPr>
            <a:r>
              <a:rPr lang="es-ES" dirty="0"/>
              <a:t>Si bien la polio fue eliminada de Estados Unidos en 1979, está a sólo un viaje en avión de distancia.</a:t>
            </a:r>
          </a:p>
          <a:p>
            <a:pPr marL="0" indent="0">
              <a:buNone/>
            </a:pPr>
            <a:r>
              <a:rPr lang="es-ES" dirty="0"/>
              <a:t>El mundo está intentando erradicar la polio para siempre como hicimos con la viruela.</a:t>
            </a:r>
          </a:p>
          <a:p>
            <a:pPr marL="0" indent="0">
              <a:buNone/>
            </a:pPr>
            <a:r>
              <a:rPr lang="es-ES" dirty="0"/>
              <a:t>Vacunar a su hijo es una forma clave de ayudar a alcanzar este objetivo.</a:t>
            </a:r>
            <a:endParaRPr lang="en-US" dirty="0"/>
          </a:p>
        </p:txBody>
      </p:sp>
      <p:pic>
        <p:nvPicPr>
          <p:cNvPr id="4" name="Picture 4" descr="Graphical user interface, text, application, chat or text message&#10;&#10;Description automatically generated">
            <a:extLst>
              <a:ext uri="{FF2B5EF4-FFF2-40B4-BE49-F238E27FC236}">
                <a16:creationId xmlns:a16="http://schemas.microsoft.com/office/drawing/2014/main" id="{3E7C6C7E-1462-85BC-2EE1-3F24F3C6FFFA}"/>
              </a:ext>
            </a:extLst>
          </p:cNvPr>
          <p:cNvPicPr>
            <a:picLocks noChangeAspect="1"/>
          </p:cNvPicPr>
          <p:nvPr/>
        </p:nvPicPr>
        <p:blipFill>
          <a:blip r:embed="rId2"/>
          <a:stretch>
            <a:fillRect/>
          </a:stretch>
        </p:blipFill>
        <p:spPr>
          <a:xfrm>
            <a:off x="5715000" y="3804038"/>
            <a:ext cx="6357258" cy="2877598"/>
          </a:xfrm>
          <a:prstGeom prst="rect">
            <a:avLst/>
          </a:prstGeom>
        </p:spPr>
      </p:pic>
      <p:pic>
        <p:nvPicPr>
          <p:cNvPr id="6" name="Picture 5" descr="A blue and white airplane&#10;&#10;Description automatically generated with medium confidence">
            <a:extLst>
              <a:ext uri="{FF2B5EF4-FFF2-40B4-BE49-F238E27FC236}">
                <a16:creationId xmlns:a16="http://schemas.microsoft.com/office/drawing/2014/main" id="{56313F62-AE27-0BDF-3818-14762DC830A1}"/>
              </a:ext>
            </a:extLst>
          </p:cNvPr>
          <p:cNvPicPr>
            <a:picLocks noChangeAspect="1"/>
          </p:cNvPicPr>
          <p:nvPr/>
        </p:nvPicPr>
        <p:blipFill>
          <a:blip r:embed="rId3"/>
          <a:stretch>
            <a:fillRect/>
          </a:stretch>
        </p:blipFill>
        <p:spPr>
          <a:xfrm rot="20930520">
            <a:off x="5290458" y="988963"/>
            <a:ext cx="3448458" cy="3448458"/>
          </a:xfrm>
          <a:prstGeom prst="rect">
            <a:avLst/>
          </a:prstGeom>
        </p:spPr>
      </p:pic>
      <p:pic>
        <p:nvPicPr>
          <p:cNvPr id="4098" name="Picture 2" descr="Trivia Night to End Polio Now | Rotary Club of Batavia">
            <a:extLst>
              <a:ext uri="{FF2B5EF4-FFF2-40B4-BE49-F238E27FC236}">
                <a16:creationId xmlns:a16="http://schemas.microsoft.com/office/drawing/2014/main" id="{06CD30D6-623F-D15D-77A3-4330E73254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79432" y="1766612"/>
            <a:ext cx="2026384" cy="25747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22CAD43-CA60-253B-E513-52376E6FE5A3}"/>
              </a:ext>
            </a:extLst>
          </p:cNvPr>
          <p:cNvSpPr txBox="1"/>
          <p:nvPr/>
        </p:nvSpPr>
        <p:spPr>
          <a:xfrm>
            <a:off x="2599981" y="5710065"/>
            <a:ext cx="5045725" cy="734689"/>
          </a:xfrm>
          <a:prstGeom prst="rect">
            <a:avLst/>
          </a:prstGeom>
          <a:noFill/>
        </p:spPr>
        <p:txBody>
          <a:bodyPr wrap="square" rtlCol="0">
            <a:spAutoFit/>
          </a:bodyPr>
          <a:lstStyle/>
          <a:p>
            <a:endParaRPr lang="en-US" dirty="0"/>
          </a:p>
        </p:txBody>
      </p:sp>
      <p:graphicFrame>
        <p:nvGraphicFramePr>
          <p:cNvPr id="7" name="Table 6">
            <a:extLst>
              <a:ext uri="{FF2B5EF4-FFF2-40B4-BE49-F238E27FC236}">
                <a16:creationId xmlns:a16="http://schemas.microsoft.com/office/drawing/2014/main" id="{E1ED9F45-D153-EAF7-4002-6A00026D3321}"/>
              </a:ext>
            </a:extLst>
          </p:cNvPr>
          <p:cNvGraphicFramePr>
            <a:graphicFrameLocks noGrp="1"/>
          </p:cNvGraphicFramePr>
          <p:nvPr>
            <p:extLst>
              <p:ext uri="{D42A27DB-BD31-4B8C-83A1-F6EECF244321}">
                <p14:modId xmlns:p14="http://schemas.microsoft.com/office/powerpoint/2010/main" val="873517946"/>
              </p:ext>
            </p:extLst>
          </p:nvPr>
        </p:nvGraphicFramePr>
        <p:xfrm>
          <a:off x="5746266" y="6122579"/>
          <a:ext cx="6357258" cy="512318"/>
        </p:xfrm>
        <a:graphic>
          <a:graphicData uri="http://schemas.openxmlformats.org/drawingml/2006/table">
            <a:tbl>
              <a:tblPr>
                <a:tableStyleId>{5C22544A-7EE6-4342-B048-85BDC9FD1C3A}</a:tableStyleId>
              </a:tblPr>
              <a:tblGrid>
                <a:gridCol w="6357258">
                  <a:extLst>
                    <a:ext uri="{9D8B030D-6E8A-4147-A177-3AD203B41FA5}">
                      <a16:colId xmlns:a16="http://schemas.microsoft.com/office/drawing/2014/main" val="213327032"/>
                    </a:ext>
                  </a:extLst>
                </a:gridCol>
              </a:tblGrid>
              <a:tr h="0">
                <a:tc>
                  <a:txBody>
                    <a:bodyPr/>
                    <a:lstStyle/>
                    <a:p>
                      <a:pPr marL="0" marR="0">
                        <a:lnSpc>
                          <a:spcPct val="115000"/>
                        </a:lnSpc>
                        <a:spcBef>
                          <a:spcPts val="0"/>
                        </a:spcBef>
                        <a:spcAft>
                          <a:spcPts val="0"/>
                        </a:spcAft>
                      </a:pPr>
                      <a:r>
                        <a:rPr lang="es-ES" sz="2400" b="1" dirty="0">
                          <a:solidFill>
                            <a:srgbClr val="EC9A3D"/>
                          </a:solidFill>
                          <a:effectLst/>
                        </a:rPr>
                        <a:t>Preparándose para un mundo libre de polio</a:t>
                      </a:r>
                      <a:endParaRPr lang="en-US" sz="2400" b="1" dirty="0">
                        <a:solidFill>
                          <a:srgbClr val="EC9A3D"/>
                        </a:solidFill>
                        <a:effectLst/>
                        <a:latin typeface="Arial" panose="020B0604020202020204" pitchFamily="34" charset="0"/>
                        <a:ea typeface="Arial" panose="020B0604020202020204" pitchFamily="34" charset="0"/>
                      </a:endParaRPr>
                    </a:p>
                  </a:txBody>
                  <a:tcPr marL="63500" marR="63500" marT="63500" marB="63500">
                    <a:solidFill>
                      <a:srgbClr val="FEFEFE"/>
                    </a:solidFill>
                  </a:tcPr>
                </a:tc>
                <a:extLst>
                  <a:ext uri="{0D108BD9-81ED-4DB2-BD59-A6C34878D82A}">
                    <a16:rowId xmlns:a16="http://schemas.microsoft.com/office/drawing/2014/main" val="1419766881"/>
                  </a:ext>
                </a:extLst>
              </a:tr>
            </a:tbl>
          </a:graphicData>
        </a:graphic>
      </p:graphicFrame>
    </p:spTree>
    <p:extLst>
      <p:ext uri="{BB962C8B-B14F-4D97-AF65-F5344CB8AC3E}">
        <p14:creationId xmlns:p14="http://schemas.microsoft.com/office/powerpoint/2010/main" val="31771451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C128E95-8732-841A-64D6-CAC9604F53E2}"/>
              </a:ext>
            </a:extLst>
          </p:cNvPr>
          <p:cNvSpPr txBox="1"/>
          <p:nvPr/>
        </p:nvSpPr>
        <p:spPr>
          <a:xfrm>
            <a:off x="1" y="2213282"/>
            <a:ext cx="12191998" cy="24314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sz="5400" b="1" dirty="0">
                <a:solidFill>
                  <a:srgbClr val="003B68"/>
                </a:solidFill>
              </a:rPr>
              <a:t>¿Qué enfermedades </a:t>
            </a:r>
          </a:p>
          <a:p>
            <a:pPr algn="ctr"/>
            <a:r>
              <a:rPr lang="es-ES" sz="5400" b="1" dirty="0">
                <a:solidFill>
                  <a:srgbClr val="003B68"/>
                </a:solidFill>
              </a:rPr>
              <a:t>pueden prevenir las vacunas?</a:t>
            </a:r>
            <a:r>
              <a:rPr lang="en-US" sz="5400" b="1" dirty="0">
                <a:solidFill>
                  <a:srgbClr val="003B68"/>
                </a:solidFill>
              </a:rPr>
              <a:t> </a:t>
            </a:r>
          </a:p>
          <a:p>
            <a:pPr algn="ctr"/>
            <a:r>
              <a:rPr lang="en-US" sz="4400" b="1" dirty="0">
                <a:solidFill>
                  <a:srgbClr val="003B68"/>
                </a:solidFill>
              </a:rPr>
              <a:t>De 7-18 años de edad</a:t>
            </a:r>
            <a:endParaRPr lang="en-US" sz="4400" dirty="0"/>
          </a:p>
        </p:txBody>
      </p:sp>
    </p:spTree>
    <p:extLst>
      <p:ext uri="{BB962C8B-B14F-4D97-AF65-F5344CB8AC3E}">
        <p14:creationId xmlns:p14="http://schemas.microsoft.com/office/powerpoint/2010/main" val="4543413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6888D-64EE-FBD8-4A66-E1125A1448F5}"/>
              </a:ext>
            </a:extLst>
          </p:cNvPr>
          <p:cNvSpPr>
            <a:spLocks noGrp="1"/>
          </p:cNvSpPr>
          <p:nvPr>
            <p:ph type="title"/>
          </p:nvPr>
        </p:nvSpPr>
        <p:spPr>
          <a:xfrm>
            <a:off x="250901" y="279080"/>
            <a:ext cx="9613861" cy="1080938"/>
          </a:xfrm>
        </p:spPr>
        <p:txBody>
          <a:bodyPr>
            <a:normAutofit fontScale="90000"/>
          </a:bodyPr>
          <a:lstStyle/>
          <a:p>
            <a:r>
              <a:rPr lang="es-ES" dirty="0"/>
              <a:t>Calendario de vacunación de 7 a 18 años</a:t>
            </a:r>
            <a:endParaRPr lang="en-US" dirty="0"/>
          </a:p>
        </p:txBody>
      </p:sp>
      <p:sp>
        <p:nvSpPr>
          <p:cNvPr id="8" name="TextBox 7">
            <a:extLst>
              <a:ext uri="{FF2B5EF4-FFF2-40B4-BE49-F238E27FC236}">
                <a16:creationId xmlns:a16="http://schemas.microsoft.com/office/drawing/2014/main" id="{DD7F897F-FF1C-F51F-75B9-DE5BBA9ECE4D}"/>
              </a:ext>
            </a:extLst>
          </p:cNvPr>
          <p:cNvSpPr txBox="1"/>
          <p:nvPr/>
        </p:nvSpPr>
        <p:spPr>
          <a:xfrm>
            <a:off x="8772525" y="6124396"/>
            <a:ext cx="3419475" cy="646331"/>
          </a:xfrm>
          <a:prstGeom prst="rect">
            <a:avLst/>
          </a:prstGeom>
          <a:noFill/>
        </p:spPr>
        <p:txBody>
          <a:bodyPr wrap="square" rtlCol="0">
            <a:spAutoFit/>
          </a:bodyPr>
          <a:lstStyle/>
          <a:p>
            <a:r>
              <a:rPr lang="en-US" i="1" dirty="0">
                <a:solidFill>
                  <a:srgbClr val="0070C0"/>
                </a:solidFill>
              </a:rPr>
              <a:t>Click on the schedule to open the full PDF in web browser.</a:t>
            </a:r>
          </a:p>
        </p:txBody>
      </p:sp>
      <p:sp>
        <p:nvSpPr>
          <p:cNvPr id="9" name="TextBox 8">
            <a:extLst>
              <a:ext uri="{FF2B5EF4-FFF2-40B4-BE49-F238E27FC236}">
                <a16:creationId xmlns:a16="http://schemas.microsoft.com/office/drawing/2014/main" id="{05EB418A-7A62-F05A-8D37-8CE24BF05E5A}"/>
              </a:ext>
            </a:extLst>
          </p:cNvPr>
          <p:cNvSpPr txBox="1"/>
          <p:nvPr/>
        </p:nvSpPr>
        <p:spPr>
          <a:xfrm>
            <a:off x="8155025" y="2644170"/>
            <a:ext cx="3419475" cy="1384995"/>
          </a:xfrm>
          <a:prstGeom prst="rect">
            <a:avLst/>
          </a:prstGeom>
          <a:noFill/>
        </p:spPr>
        <p:txBody>
          <a:bodyPr wrap="square" rtlCol="0">
            <a:spAutoFit/>
          </a:bodyPr>
          <a:lstStyle/>
          <a:p>
            <a:r>
              <a:rPr lang="es-ES" sz="2800" b="1" dirty="0">
                <a:solidFill>
                  <a:srgbClr val="003B68"/>
                </a:solidFill>
              </a:rPr>
              <a:t>¿Por qué queremos prevenir estas enfermedades?</a:t>
            </a:r>
            <a:endParaRPr lang="en-US" sz="2800" b="1" dirty="0">
              <a:solidFill>
                <a:srgbClr val="003B68"/>
              </a:solidFill>
            </a:endParaRPr>
          </a:p>
        </p:txBody>
      </p:sp>
      <p:pic>
        <p:nvPicPr>
          <p:cNvPr id="10" name="Picture 9" descr="Logo&#10;&#10;Description automatically generated">
            <a:extLst>
              <a:ext uri="{FF2B5EF4-FFF2-40B4-BE49-F238E27FC236}">
                <a16:creationId xmlns:a16="http://schemas.microsoft.com/office/drawing/2014/main" id="{EF3EB6DC-CB67-526E-A6A2-4AC6A72A8752}"/>
              </a:ext>
            </a:extLst>
          </p:cNvPr>
          <p:cNvPicPr>
            <a:picLocks noChangeAspect="1"/>
          </p:cNvPicPr>
          <p:nvPr/>
        </p:nvPicPr>
        <p:blipFill>
          <a:blip r:embed="rId3"/>
          <a:stretch>
            <a:fillRect/>
          </a:stretch>
        </p:blipFill>
        <p:spPr>
          <a:xfrm rot="595582">
            <a:off x="10205445" y="4059879"/>
            <a:ext cx="1559014" cy="1944700"/>
          </a:xfrm>
          <a:prstGeom prst="rect">
            <a:avLst/>
          </a:prstGeom>
        </p:spPr>
      </p:pic>
      <p:pic>
        <p:nvPicPr>
          <p:cNvPr id="4" name="Picture 3">
            <a:hlinkClick r:id="rId4"/>
            <a:extLst>
              <a:ext uri="{FF2B5EF4-FFF2-40B4-BE49-F238E27FC236}">
                <a16:creationId xmlns:a16="http://schemas.microsoft.com/office/drawing/2014/main" id="{E6A99414-242D-55A6-C369-147CCA37F619}"/>
              </a:ext>
            </a:extLst>
          </p:cNvPr>
          <p:cNvPicPr>
            <a:picLocks noChangeAspect="1"/>
          </p:cNvPicPr>
          <p:nvPr/>
        </p:nvPicPr>
        <p:blipFill>
          <a:blip r:embed="rId5"/>
          <a:stretch>
            <a:fillRect/>
          </a:stretch>
        </p:blipFill>
        <p:spPr>
          <a:xfrm>
            <a:off x="617500" y="1226892"/>
            <a:ext cx="7239372" cy="5543835"/>
          </a:xfrm>
          <a:prstGeom prst="rect">
            <a:avLst/>
          </a:prstGeom>
        </p:spPr>
      </p:pic>
      <p:sp>
        <p:nvSpPr>
          <p:cNvPr id="3" name="TextBox 2">
            <a:extLst>
              <a:ext uri="{FF2B5EF4-FFF2-40B4-BE49-F238E27FC236}">
                <a16:creationId xmlns:a16="http://schemas.microsoft.com/office/drawing/2014/main" id="{D78C7D96-2555-C686-4104-643A7BC65A46}"/>
              </a:ext>
            </a:extLst>
          </p:cNvPr>
          <p:cNvSpPr txBox="1"/>
          <p:nvPr/>
        </p:nvSpPr>
        <p:spPr>
          <a:xfrm>
            <a:off x="8682100" y="5847397"/>
            <a:ext cx="3419475" cy="923330"/>
          </a:xfrm>
          <a:prstGeom prst="rect">
            <a:avLst/>
          </a:prstGeom>
          <a:solidFill>
            <a:srgbClr val="F3F3F3"/>
          </a:solidFill>
        </p:spPr>
        <p:txBody>
          <a:bodyPr wrap="square" rtlCol="0">
            <a:spAutoFit/>
          </a:bodyPr>
          <a:lstStyle/>
          <a:p>
            <a:r>
              <a:rPr lang="es-ES" i="1" dirty="0">
                <a:solidFill>
                  <a:srgbClr val="0070C0"/>
                </a:solidFill>
              </a:rPr>
              <a:t>Haga clic en el cronograma para abrir el PDF completo en el navegador web.</a:t>
            </a:r>
            <a:endParaRPr lang="en-US" i="1" dirty="0">
              <a:solidFill>
                <a:srgbClr val="0070C0"/>
              </a:solidFill>
            </a:endParaRPr>
          </a:p>
        </p:txBody>
      </p:sp>
    </p:spTree>
    <p:extLst>
      <p:ext uri="{BB962C8B-B14F-4D97-AF65-F5344CB8AC3E}">
        <p14:creationId xmlns:p14="http://schemas.microsoft.com/office/powerpoint/2010/main" val="2741302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E36E6-21AD-445D-E964-1328F83E5ADB}"/>
              </a:ext>
            </a:extLst>
          </p:cNvPr>
          <p:cNvSpPr>
            <a:spLocks noGrp="1"/>
          </p:cNvSpPr>
          <p:nvPr>
            <p:ph type="title"/>
          </p:nvPr>
        </p:nvSpPr>
        <p:spPr/>
        <p:txBody>
          <a:bodyPr>
            <a:normAutofit/>
          </a:bodyPr>
          <a:lstStyle/>
          <a:p>
            <a:r>
              <a:rPr lang="en-US" dirty="0"/>
              <a:t>Pertussis: </a:t>
            </a:r>
            <a:r>
              <a:rPr lang="es-ES" sz="3100" dirty="0"/>
              <a:t>(En la vacuna </a:t>
            </a:r>
            <a:r>
              <a:rPr lang="es-ES" sz="3100" dirty="0" err="1"/>
              <a:t>Tdap</a:t>
            </a:r>
            <a:r>
              <a:rPr lang="es-ES" sz="3100" dirty="0"/>
              <a:t>) </a:t>
            </a:r>
            <a:br>
              <a:rPr lang="es-ES" sz="3100" dirty="0"/>
            </a:br>
            <a:r>
              <a:rPr lang="es-ES" sz="3100" dirty="0"/>
              <a:t>También conocida como tos ferina.</a:t>
            </a:r>
            <a:endParaRPr lang="en-US" sz="3100" dirty="0"/>
          </a:p>
        </p:txBody>
      </p:sp>
      <p:sp>
        <p:nvSpPr>
          <p:cNvPr id="3" name="Content Placeholder 2">
            <a:extLst>
              <a:ext uri="{FF2B5EF4-FFF2-40B4-BE49-F238E27FC236}">
                <a16:creationId xmlns:a16="http://schemas.microsoft.com/office/drawing/2014/main" id="{6A344CA7-ECF7-2663-0E10-E62C2BE52A78}"/>
              </a:ext>
            </a:extLst>
          </p:cNvPr>
          <p:cNvSpPr>
            <a:spLocks noGrp="1"/>
          </p:cNvSpPr>
          <p:nvPr>
            <p:ph idx="1"/>
          </p:nvPr>
        </p:nvSpPr>
        <p:spPr>
          <a:xfrm>
            <a:off x="617499" y="1850400"/>
            <a:ext cx="7851587" cy="4910009"/>
          </a:xfrm>
        </p:spPr>
        <p:txBody>
          <a:bodyPr vert="horz" lIns="91440" tIns="45720" rIns="91440" bIns="45720" rtlCol="0" anchor="t">
            <a:noAutofit/>
          </a:bodyPr>
          <a:lstStyle/>
          <a:p>
            <a:pPr marL="342900" indent="-342900"/>
            <a:r>
              <a:rPr lang="es-ES" sz="2000" b="1" dirty="0">
                <a:solidFill>
                  <a:srgbClr val="002060"/>
                </a:solidFill>
              </a:rPr>
              <a:t>Propagación: </a:t>
            </a:r>
            <a:r>
              <a:rPr lang="es-ES" sz="2000" dirty="0">
                <a:solidFill>
                  <a:srgbClr val="000000"/>
                </a:solidFill>
              </a:rPr>
              <a:t>Las gotas que se producen al toser o estornudar llevan la bacteria a otras personas cercanas. Muchos bebés que contraen tos ferina son infectados por hermanos mayores, padres o cuidadores que tal vez ni siquiera sepan que tienen la enfermedad.</a:t>
            </a:r>
          </a:p>
          <a:p>
            <a:pPr marL="342900" indent="-342900"/>
            <a:r>
              <a:rPr lang="es-ES" sz="2000" b="1" dirty="0">
                <a:solidFill>
                  <a:srgbClr val="002060"/>
                </a:solidFill>
              </a:rPr>
              <a:t>Enfermedad: </a:t>
            </a:r>
            <a:r>
              <a:rPr lang="es-ES" sz="2000" dirty="0">
                <a:solidFill>
                  <a:srgbClr val="000000"/>
                </a:solidFill>
              </a:rPr>
              <a:t>Después de una semana o dos de síntomas de "resfriado", la persona puede tener...</a:t>
            </a:r>
          </a:p>
          <a:p>
            <a:pPr marL="800100" lvl="1" indent="-342900"/>
            <a:r>
              <a:rPr lang="es-ES" sz="1800" dirty="0">
                <a:solidFill>
                  <a:srgbClr val="000000"/>
                </a:solidFill>
              </a:rPr>
              <a:t>Ataques de tos frecuentes y rápidos seguidos de un sonido agudo de dolor.</a:t>
            </a:r>
          </a:p>
          <a:p>
            <a:pPr marL="800100" lvl="1" indent="-342900"/>
            <a:r>
              <a:rPr lang="es-ES" sz="1800" dirty="0">
                <a:solidFill>
                  <a:srgbClr val="000000"/>
                </a:solidFill>
              </a:rPr>
              <a:t>Vómitos durante o después de un ataque de tos.</a:t>
            </a:r>
          </a:p>
          <a:p>
            <a:pPr marL="800100" lvl="1" indent="-342900"/>
            <a:r>
              <a:rPr lang="es-ES" sz="1800" dirty="0">
                <a:solidFill>
                  <a:srgbClr val="000000"/>
                </a:solidFill>
              </a:rPr>
              <a:t>Sentirse muy cansado después de un ataque de tos.</a:t>
            </a:r>
          </a:p>
          <a:p>
            <a:pPr marL="342900" indent="-342900"/>
            <a:r>
              <a:rPr lang="es-ES" sz="2000" b="1" dirty="0">
                <a:solidFill>
                  <a:srgbClr val="002060"/>
                </a:solidFill>
              </a:rPr>
              <a:t>Reacciones a la vacuna: </a:t>
            </a:r>
            <a:r>
              <a:rPr lang="es-ES" sz="2000" dirty="0">
                <a:solidFill>
                  <a:srgbClr val="000000"/>
                </a:solidFill>
              </a:rPr>
              <a:t>Lo más común es enrojecimiento, hinchazón, dolor y sensibilidad en el lugar de la inyección. Algunas personas sienten dolor de cuerpo, fatiga o incluso fiebre.</a:t>
            </a:r>
            <a:endParaRPr lang="en-US" sz="2000" dirty="0">
              <a:solidFill>
                <a:srgbClr val="000000"/>
              </a:solidFill>
            </a:endParaRPr>
          </a:p>
        </p:txBody>
      </p:sp>
      <p:pic>
        <p:nvPicPr>
          <p:cNvPr id="8" name="Picture 4" descr="A person holding a baby&#10;&#10;Description automatically generated">
            <a:extLst>
              <a:ext uri="{FF2B5EF4-FFF2-40B4-BE49-F238E27FC236}">
                <a16:creationId xmlns:a16="http://schemas.microsoft.com/office/drawing/2014/main" id="{CEB09BA7-86CE-4FC2-AE49-19F3B93D8BDD}"/>
              </a:ext>
            </a:extLst>
          </p:cNvPr>
          <p:cNvPicPr>
            <a:picLocks noChangeAspect="1"/>
          </p:cNvPicPr>
          <p:nvPr/>
        </p:nvPicPr>
        <p:blipFill>
          <a:blip r:embed="rId3"/>
          <a:stretch>
            <a:fillRect/>
          </a:stretch>
        </p:blipFill>
        <p:spPr>
          <a:xfrm>
            <a:off x="8825248" y="1838619"/>
            <a:ext cx="3366752" cy="2238081"/>
          </a:xfrm>
          <a:prstGeom prst="rect">
            <a:avLst/>
          </a:prstGeom>
        </p:spPr>
      </p:pic>
    </p:spTree>
    <p:extLst>
      <p:ext uri="{BB962C8B-B14F-4D97-AF65-F5344CB8AC3E}">
        <p14:creationId xmlns:p14="http://schemas.microsoft.com/office/powerpoint/2010/main" val="9770289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1589D-76CD-748B-B7BF-DA80A361D53B}"/>
              </a:ext>
            </a:extLst>
          </p:cNvPr>
          <p:cNvSpPr>
            <a:spLocks noGrp="1"/>
          </p:cNvSpPr>
          <p:nvPr>
            <p:ph type="title"/>
          </p:nvPr>
        </p:nvSpPr>
        <p:spPr>
          <a:xfrm>
            <a:off x="198206" y="336883"/>
            <a:ext cx="10325415" cy="1080938"/>
          </a:xfrm>
        </p:spPr>
        <p:txBody>
          <a:bodyPr>
            <a:normAutofit fontScale="90000"/>
          </a:bodyPr>
          <a:lstStyle/>
          <a:p>
            <a:r>
              <a:rPr lang="es-ES" dirty="0"/>
              <a:t>#1 Las vacunas ayudan a proteger la salud y la vida de quienes se vacunan.</a:t>
            </a:r>
            <a:endParaRPr lang="en-US" dirty="0"/>
          </a:p>
        </p:txBody>
      </p:sp>
      <p:pic>
        <p:nvPicPr>
          <p:cNvPr id="4" name="Picture 4">
            <a:extLst>
              <a:ext uri="{FF2B5EF4-FFF2-40B4-BE49-F238E27FC236}">
                <a16:creationId xmlns:a16="http://schemas.microsoft.com/office/drawing/2014/main" id="{65EBA194-60E8-B0EA-05F0-A8F38922BB45}"/>
              </a:ext>
            </a:extLst>
          </p:cNvPr>
          <p:cNvPicPr>
            <a:picLocks noGrp="1" noChangeAspect="1"/>
          </p:cNvPicPr>
          <p:nvPr>
            <p:ph idx="1"/>
          </p:nvPr>
        </p:nvPicPr>
        <p:blipFill rotWithShape="1">
          <a:blip r:embed="rId2"/>
          <a:srcRect l="7566" r="11513"/>
          <a:stretch/>
        </p:blipFill>
        <p:spPr>
          <a:xfrm>
            <a:off x="760054" y="2555282"/>
            <a:ext cx="2838984" cy="3149044"/>
          </a:xfrm>
        </p:spPr>
      </p:pic>
      <p:pic>
        <p:nvPicPr>
          <p:cNvPr id="5" name="Picture 5" descr="A picture containing person, floor, indoor, child&#10;&#10;Description automatically generated">
            <a:extLst>
              <a:ext uri="{FF2B5EF4-FFF2-40B4-BE49-F238E27FC236}">
                <a16:creationId xmlns:a16="http://schemas.microsoft.com/office/drawing/2014/main" id="{27076BB6-148C-F065-7CD4-C84479A1830D}"/>
              </a:ext>
            </a:extLst>
          </p:cNvPr>
          <p:cNvPicPr>
            <a:picLocks noChangeAspect="1"/>
          </p:cNvPicPr>
          <p:nvPr/>
        </p:nvPicPr>
        <p:blipFill rotWithShape="1">
          <a:blip r:embed="rId3"/>
          <a:srcRect l="-405" t="16579" r="8097" b="17494"/>
          <a:stretch/>
        </p:blipFill>
        <p:spPr>
          <a:xfrm>
            <a:off x="4327601" y="2560783"/>
            <a:ext cx="2886143" cy="3158064"/>
          </a:xfrm>
          <a:prstGeom prst="rect">
            <a:avLst/>
          </a:prstGeom>
        </p:spPr>
      </p:pic>
      <p:pic>
        <p:nvPicPr>
          <p:cNvPr id="6" name="Picture 6" descr="A picture containing person, indoor, bed&#10;&#10;Description automatically generated">
            <a:extLst>
              <a:ext uri="{FF2B5EF4-FFF2-40B4-BE49-F238E27FC236}">
                <a16:creationId xmlns:a16="http://schemas.microsoft.com/office/drawing/2014/main" id="{0555ABB1-78FF-AD47-905A-FF5F5FC99042}"/>
              </a:ext>
            </a:extLst>
          </p:cNvPr>
          <p:cNvPicPr>
            <a:picLocks noChangeAspect="1"/>
          </p:cNvPicPr>
          <p:nvPr/>
        </p:nvPicPr>
        <p:blipFill rotWithShape="1">
          <a:blip r:embed="rId4"/>
          <a:srcRect l="15165" t="173" r="24302" b="554"/>
          <a:stretch/>
        </p:blipFill>
        <p:spPr>
          <a:xfrm>
            <a:off x="8022146" y="2560783"/>
            <a:ext cx="2887897" cy="3147007"/>
          </a:xfrm>
          <a:prstGeom prst="rect">
            <a:avLst/>
          </a:prstGeom>
        </p:spPr>
      </p:pic>
    </p:spTree>
    <p:extLst>
      <p:ext uri="{BB962C8B-B14F-4D97-AF65-F5344CB8AC3E}">
        <p14:creationId xmlns:p14="http://schemas.microsoft.com/office/powerpoint/2010/main" val="20706832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664F1-A7F7-8041-525B-C5295AA8C2D8}"/>
              </a:ext>
            </a:extLst>
          </p:cNvPr>
          <p:cNvSpPr>
            <a:spLocks noGrp="1"/>
          </p:cNvSpPr>
          <p:nvPr>
            <p:ph type="title"/>
          </p:nvPr>
        </p:nvSpPr>
        <p:spPr/>
        <p:txBody>
          <a:bodyPr>
            <a:normAutofit fontScale="90000"/>
          </a:bodyPr>
          <a:lstStyle/>
          <a:p>
            <a:r>
              <a:rPr lang="en-US" sz="4400" dirty="0"/>
              <a:t>Pertussis: </a:t>
            </a:r>
            <a:r>
              <a:rPr lang="es-ES" sz="3600" dirty="0"/>
              <a:t>(En la vacuna </a:t>
            </a:r>
            <a:r>
              <a:rPr lang="es-ES" sz="3600" dirty="0" err="1"/>
              <a:t>Tdap</a:t>
            </a:r>
            <a:r>
              <a:rPr lang="es-ES" sz="3600" dirty="0"/>
              <a:t>) </a:t>
            </a:r>
            <a:br>
              <a:rPr lang="es-ES" sz="3600" dirty="0"/>
            </a:br>
            <a:r>
              <a:rPr lang="es-ES" sz="3600" dirty="0"/>
              <a:t>También conocida como tos ferina.</a:t>
            </a:r>
            <a:endParaRPr lang="en-US" sz="3600" dirty="0"/>
          </a:p>
        </p:txBody>
      </p:sp>
      <p:sp>
        <p:nvSpPr>
          <p:cNvPr id="3" name="Content Placeholder 2">
            <a:extLst>
              <a:ext uri="{FF2B5EF4-FFF2-40B4-BE49-F238E27FC236}">
                <a16:creationId xmlns:a16="http://schemas.microsoft.com/office/drawing/2014/main" id="{EA57C43E-0698-36D8-8992-BC307E566D95}"/>
              </a:ext>
            </a:extLst>
          </p:cNvPr>
          <p:cNvSpPr>
            <a:spLocks noGrp="1"/>
          </p:cNvSpPr>
          <p:nvPr>
            <p:ph idx="1"/>
          </p:nvPr>
        </p:nvSpPr>
        <p:spPr>
          <a:xfrm>
            <a:off x="184362" y="1861845"/>
            <a:ext cx="9613861" cy="3599316"/>
          </a:xfrm>
        </p:spPr>
        <p:txBody>
          <a:bodyPr vert="horz" lIns="91440" tIns="45720" rIns="91440" bIns="45720" rtlCol="0" anchor="t">
            <a:normAutofit/>
          </a:bodyPr>
          <a:lstStyle/>
          <a:p>
            <a:pPr>
              <a:buFont typeface="Arial,Sans-Serif" panose="020B0604020202020204" pitchFamily="34" charset="0"/>
            </a:pPr>
            <a:r>
              <a:rPr lang="es-ES" b="1" dirty="0">
                <a:solidFill>
                  <a:srgbClr val="002060"/>
                </a:solidFill>
              </a:rPr>
              <a:t>Complicaciones de enfermedades: </a:t>
            </a:r>
            <a:r>
              <a:rPr lang="es-ES" dirty="0">
                <a:solidFill>
                  <a:srgbClr val="000000"/>
                </a:solidFill>
              </a:rPr>
              <a:t>Los adolescentes y los adultos suelen tener complicaciones que son desagradables, pero </a:t>
            </a:r>
            <a:r>
              <a:rPr lang="es-ES" dirty="0">
                <a:solidFill>
                  <a:srgbClr val="000000"/>
                </a:solidFill>
                <a:highlight>
                  <a:srgbClr val="FDF3D7"/>
                </a:highlight>
              </a:rPr>
              <a:t>los bebés y los niños pequeños están en peligro.</a:t>
            </a:r>
          </a:p>
          <a:p>
            <a:pPr lvl="1">
              <a:buFont typeface="Arial,Sans-Serif" panose="020B0604020202020204" pitchFamily="34" charset="0"/>
            </a:pPr>
            <a:r>
              <a:rPr lang="es-ES" dirty="0">
                <a:solidFill>
                  <a:srgbClr val="000000"/>
                </a:solidFill>
              </a:rPr>
              <a:t>1 de cada 4 (23%) contrae una infección pulmonar</a:t>
            </a:r>
          </a:p>
          <a:p>
            <a:pPr lvl="1">
              <a:buFont typeface="Arial,Sans-Serif" panose="020B0604020202020204" pitchFamily="34" charset="0"/>
            </a:pPr>
            <a:r>
              <a:rPr lang="es-ES" dirty="0">
                <a:solidFill>
                  <a:srgbClr val="000000"/>
                </a:solidFill>
              </a:rPr>
              <a:t>1 de cada 100 (1,1%) tendrá convulsiones</a:t>
            </a:r>
          </a:p>
          <a:p>
            <a:pPr lvl="1">
              <a:buFont typeface="Arial,Sans-Serif" panose="020B0604020202020204" pitchFamily="34" charset="0"/>
            </a:pPr>
            <a:r>
              <a:rPr lang="es-ES" dirty="0">
                <a:solidFill>
                  <a:srgbClr val="000000"/>
                </a:solidFill>
              </a:rPr>
              <a:t>3 de cada 5 (61%) habrán ralentizado o dejado de respirar</a:t>
            </a:r>
          </a:p>
          <a:p>
            <a:pPr lvl="1">
              <a:buFont typeface="Arial,Sans-Serif" panose="020B0604020202020204" pitchFamily="34" charset="0"/>
            </a:pPr>
            <a:r>
              <a:rPr lang="es-ES" dirty="0">
                <a:solidFill>
                  <a:srgbClr val="000000"/>
                </a:solidFill>
              </a:rPr>
              <a:t>1 de cada 300 (0,3%) tendrá una enfermedad del cerebro</a:t>
            </a:r>
          </a:p>
          <a:p>
            <a:pPr lvl="1">
              <a:buFont typeface="Arial,Sans-Serif" panose="020B0604020202020204" pitchFamily="34" charset="0"/>
            </a:pPr>
            <a:r>
              <a:rPr lang="es-ES" dirty="0">
                <a:solidFill>
                  <a:srgbClr val="000000"/>
                </a:solidFill>
              </a:rPr>
              <a:t>1 de cada 100 (1%) morirá</a:t>
            </a:r>
            <a:endParaRPr lang="en-US" dirty="0">
              <a:solidFill>
                <a:srgbClr val="000000"/>
              </a:solidFill>
            </a:endParaRPr>
          </a:p>
        </p:txBody>
      </p:sp>
      <p:pic>
        <p:nvPicPr>
          <p:cNvPr id="7" name="Picture 6" descr="A person holding a baby&#10;&#10;Description automatically generated">
            <a:extLst>
              <a:ext uri="{FF2B5EF4-FFF2-40B4-BE49-F238E27FC236}">
                <a16:creationId xmlns:a16="http://schemas.microsoft.com/office/drawing/2014/main" id="{8750704E-D5B3-51AF-321C-F8A1A5B08FD8}"/>
              </a:ext>
            </a:extLst>
          </p:cNvPr>
          <p:cNvPicPr>
            <a:picLocks noChangeAspect="1"/>
          </p:cNvPicPr>
          <p:nvPr/>
        </p:nvPicPr>
        <p:blipFill>
          <a:blip r:embed="rId2"/>
          <a:stretch>
            <a:fillRect/>
          </a:stretch>
        </p:blipFill>
        <p:spPr>
          <a:xfrm>
            <a:off x="8143424" y="3661503"/>
            <a:ext cx="3690257" cy="3690257"/>
          </a:xfrm>
          <a:prstGeom prst="rect">
            <a:avLst/>
          </a:prstGeom>
        </p:spPr>
      </p:pic>
      <p:pic>
        <p:nvPicPr>
          <p:cNvPr id="6" name="Picture 5" descr="A red exclamation mark in a circle&#10;&#10;Description automatically generated">
            <a:extLst>
              <a:ext uri="{FF2B5EF4-FFF2-40B4-BE49-F238E27FC236}">
                <a16:creationId xmlns:a16="http://schemas.microsoft.com/office/drawing/2014/main" id="{37309352-8B6B-70D7-8E75-E5EC82645CA9}"/>
              </a:ext>
            </a:extLst>
          </p:cNvPr>
          <p:cNvPicPr>
            <a:picLocks noChangeAspect="1"/>
          </p:cNvPicPr>
          <p:nvPr/>
        </p:nvPicPr>
        <p:blipFill>
          <a:blip r:embed="rId3"/>
          <a:stretch>
            <a:fillRect/>
          </a:stretch>
        </p:blipFill>
        <p:spPr>
          <a:xfrm>
            <a:off x="9321723" y="2266080"/>
            <a:ext cx="1819275" cy="1819275"/>
          </a:xfrm>
          <a:prstGeom prst="rect">
            <a:avLst/>
          </a:prstGeom>
        </p:spPr>
      </p:pic>
    </p:spTree>
    <p:extLst>
      <p:ext uri="{BB962C8B-B14F-4D97-AF65-F5344CB8AC3E}">
        <p14:creationId xmlns:p14="http://schemas.microsoft.com/office/powerpoint/2010/main" val="31786259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8B7D5-8B20-080C-B928-F8C0165A8AB8}"/>
              </a:ext>
            </a:extLst>
          </p:cNvPr>
          <p:cNvSpPr>
            <a:spLocks noGrp="1"/>
          </p:cNvSpPr>
          <p:nvPr>
            <p:ph type="title"/>
          </p:nvPr>
        </p:nvSpPr>
        <p:spPr>
          <a:xfrm>
            <a:off x="569373" y="328017"/>
            <a:ext cx="10144951" cy="1080938"/>
          </a:xfrm>
        </p:spPr>
        <p:txBody>
          <a:bodyPr>
            <a:normAutofit/>
          </a:bodyPr>
          <a:lstStyle/>
          <a:p>
            <a:r>
              <a:rPr lang="es-ES" sz="3600" dirty="0"/>
              <a:t>Virus del Papiloma Humano (VPH): </a:t>
            </a:r>
            <a:br>
              <a:rPr lang="es-ES" sz="3200" dirty="0"/>
            </a:br>
            <a:r>
              <a:rPr lang="es-ES" sz="2900" dirty="0"/>
              <a:t>Un virus que causa cáncer.</a:t>
            </a:r>
            <a:endParaRPr lang="en-US" sz="2900" dirty="0"/>
          </a:p>
        </p:txBody>
      </p:sp>
      <p:sp>
        <p:nvSpPr>
          <p:cNvPr id="3" name="Content Placeholder 2">
            <a:extLst>
              <a:ext uri="{FF2B5EF4-FFF2-40B4-BE49-F238E27FC236}">
                <a16:creationId xmlns:a16="http://schemas.microsoft.com/office/drawing/2014/main" id="{BE726F0F-18E5-BE2F-7375-ABD9E4C1A913}"/>
              </a:ext>
            </a:extLst>
          </p:cNvPr>
          <p:cNvSpPr>
            <a:spLocks noGrp="1"/>
          </p:cNvSpPr>
          <p:nvPr>
            <p:ph idx="1"/>
          </p:nvPr>
        </p:nvSpPr>
        <p:spPr>
          <a:xfrm>
            <a:off x="617499" y="1770191"/>
            <a:ext cx="10451554" cy="3599316"/>
          </a:xfrm>
        </p:spPr>
        <p:txBody>
          <a:bodyPr vert="horz" lIns="91440" tIns="45720" rIns="91440" bIns="45720" rtlCol="0" anchor="t">
            <a:noAutofit/>
          </a:bodyPr>
          <a:lstStyle/>
          <a:p>
            <a:r>
              <a:rPr lang="es-ES" sz="2200" b="1" dirty="0">
                <a:solidFill>
                  <a:srgbClr val="002060"/>
                </a:solidFill>
              </a:rPr>
              <a:t>Transmisión: </a:t>
            </a:r>
            <a:r>
              <a:rPr lang="es-ES" sz="2200" dirty="0"/>
              <a:t>De madre a hijo, no sexual de persona a persona o sexual.</a:t>
            </a:r>
          </a:p>
          <a:p>
            <a:r>
              <a:rPr lang="es-ES" sz="2200" b="1" dirty="0">
                <a:solidFill>
                  <a:srgbClr val="002060"/>
                </a:solidFill>
              </a:rPr>
              <a:t>Enfermedad</a:t>
            </a:r>
            <a:r>
              <a:rPr lang="es-ES" sz="2200" dirty="0">
                <a:solidFill>
                  <a:srgbClr val="002060"/>
                </a:solidFill>
              </a:rPr>
              <a:t>: </a:t>
            </a:r>
            <a:r>
              <a:rPr lang="es-ES" sz="2200" dirty="0"/>
              <a:t>El VPH puede causar cáncer de la base de la lengua y las amígdalas, el cuello uterino, la vulva, la vagina, el pene o el ano. El cáncer a menudo se desarrolla años, o incluso décadas, después de la infección.</a:t>
            </a:r>
          </a:p>
          <a:p>
            <a:r>
              <a:rPr lang="es-ES" sz="2200" b="1" dirty="0">
                <a:solidFill>
                  <a:srgbClr val="002060"/>
                </a:solidFill>
              </a:rPr>
              <a:t>Reacciones a la vacuna: </a:t>
            </a:r>
            <a:r>
              <a:rPr lang="es-ES" sz="2200" dirty="0"/>
              <a:t>La vacuna contra el VPH puede causar dolor, enrojecimiento o hinchazón en el brazo donde se aplicó la inyección. Algunos adolescentes presentan fiebre, desmayos, náuseas, dolor de cabeza o sensación de cansancio.</a:t>
            </a:r>
          </a:p>
          <a:p>
            <a:pPr marL="0" indent="0">
              <a:buNone/>
            </a:pPr>
            <a:r>
              <a:rPr lang="es-ES" sz="2200" dirty="0"/>
              <a:t>Visite el sitio web "Libre de cáncer de VPH" de la Sociedad Estadounidense del Cáncer.</a:t>
            </a:r>
            <a:endParaRPr lang="en-US" sz="2200" dirty="0"/>
          </a:p>
        </p:txBody>
      </p:sp>
      <p:pic>
        <p:nvPicPr>
          <p:cNvPr id="4" name="Picture 4" descr="Chart&#10;&#10;Description automatically generated">
            <a:extLst>
              <a:ext uri="{FF2B5EF4-FFF2-40B4-BE49-F238E27FC236}">
                <a16:creationId xmlns:a16="http://schemas.microsoft.com/office/drawing/2014/main" id="{2E8BDF52-AF89-34E4-CE83-EB900034DEA1}"/>
              </a:ext>
            </a:extLst>
          </p:cNvPr>
          <p:cNvPicPr>
            <a:picLocks noChangeAspect="1"/>
          </p:cNvPicPr>
          <p:nvPr/>
        </p:nvPicPr>
        <p:blipFill>
          <a:blip r:embed="rId3"/>
          <a:stretch>
            <a:fillRect/>
          </a:stretch>
        </p:blipFill>
        <p:spPr>
          <a:xfrm>
            <a:off x="7154459" y="5151977"/>
            <a:ext cx="4652530" cy="1378006"/>
          </a:xfrm>
          <a:prstGeom prst="rect">
            <a:avLst/>
          </a:prstGeom>
        </p:spPr>
      </p:pic>
    </p:spTree>
    <p:extLst>
      <p:ext uri="{BB962C8B-B14F-4D97-AF65-F5344CB8AC3E}">
        <p14:creationId xmlns:p14="http://schemas.microsoft.com/office/powerpoint/2010/main" val="41326095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9DC22-C342-A415-844A-5F9B01C2E0A3}"/>
              </a:ext>
            </a:extLst>
          </p:cNvPr>
          <p:cNvSpPr>
            <a:spLocks noGrp="1"/>
          </p:cNvSpPr>
          <p:nvPr>
            <p:ph type="title"/>
          </p:nvPr>
        </p:nvSpPr>
        <p:spPr/>
        <p:txBody>
          <a:bodyPr>
            <a:normAutofit/>
          </a:bodyPr>
          <a:lstStyle/>
          <a:p>
            <a:r>
              <a:rPr lang="es-ES" dirty="0"/>
              <a:t>Meningococo: </a:t>
            </a:r>
            <a:br>
              <a:rPr lang="es-ES" sz="3600" dirty="0"/>
            </a:br>
            <a:r>
              <a:rPr lang="es-ES" sz="2900" dirty="0"/>
              <a:t>Poco frecuente, pero devastador.</a:t>
            </a:r>
            <a:endParaRPr lang="en-US" sz="2900" dirty="0"/>
          </a:p>
        </p:txBody>
      </p:sp>
      <p:sp>
        <p:nvSpPr>
          <p:cNvPr id="3" name="Content Placeholder 2">
            <a:extLst>
              <a:ext uri="{FF2B5EF4-FFF2-40B4-BE49-F238E27FC236}">
                <a16:creationId xmlns:a16="http://schemas.microsoft.com/office/drawing/2014/main" id="{5535AEE3-0150-CD84-47E1-90A04A0D0FF3}"/>
              </a:ext>
            </a:extLst>
          </p:cNvPr>
          <p:cNvSpPr>
            <a:spLocks noGrp="1"/>
          </p:cNvSpPr>
          <p:nvPr>
            <p:ph idx="1"/>
          </p:nvPr>
        </p:nvSpPr>
        <p:spPr>
          <a:xfrm>
            <a:off x="360826" y="1770191"/>
            <a:ext cx="6554826" cy="3599316"/>
          </a:xfrm>
        </p:spPr>
        <p:txBody>
          <a:bodyPr vert="horz" lIns="91440" tIns="45720" rIns="91440" bIns="45720" rtlCol="0" anchor="t">
            <a:noAutofit/>
          </a:bodyPr>
          <a:lstStyle/>
          <a:p>
            <a:r>
              <a:rPr lang="es-ES" sz="2000" b="1" dirty="0">
                <a:solidFill>
                  <a:srgbClr val="002060"/>
                </a:solidFill>
              </a:rPr>
              <a:t>Contagio</a:t>
            </a:r>
            <a:r>
              <a:rPr lang="es-ES" sz="2000" dirty="0">
                <a:solidFill>
                  <a:srgbClr val="002060"/>
                </a:solidFill>
              </a:rPr>
              <a:t>: </a:t>
            </a:r>
            <a:r>
              <a:rPr lang="es-ES" sz="2000" dirty="0">
                <a:solidFill>
                  <a:srgbClr val="000000"/>
                </a:solidFill>
              </a:rPr>
              <a:t>De persona a persona al toser o al entrar en contacto cercano o prolongado con alguien que está enfermo o que es portador de la bacteria sin saberlo.</a:t>
            </a:r>
          </a:p>
          <a:p>
            <a:pPr lvl="1"/>
            <a:r>
              <a:rPr lang="es-ES" sz="1800" dirty="0">
                <a:solidFill>
                  <a:srgbClr val="000000"/>
                </a:solidFill>
              </a:rPr>
              <a:t>El contacto incluye besarse, compartir bebidas o vivir juntos.</a:t>
            </a:r>
          </a:p>
          <a:p>
            <a:pPr lvl="1"/>
            <a:r>
              <a:rPr lang="es-ES" sz="1800" dirty="0">
                <a:solidFill>
                  <a:srgbClr val="000000"/>
                </a:solidFill>
              </a:rPr>
              <a:t>Hasta 1 de cada 10 personas portan esta bacteria en la nariz o la garganta sin enfermarse.</a:t>
            </a:r>
          </a:p>
          <a:p>
            <a:r>
              <a:rPr lang="es-ES" sz="2000" b="1" dirty="0">
                <a:solidFill>
                  <a:srgbClr val="002060"/>
                </a:solidFill>
              </a:rPr>
              <a:t>Enfermedad: </a:t>
            </a:r>
            <a:r>
              <a:rPr lang="es-ES" sz="2000" dirty="0">
                <a:solidFill>
                  <a:srgbClr val="000000"/>
                </a:solidFill>
              </a:rPr>
              <a:t>Esto causa infecciones graves del cerebro y la sangre, así como la pérdida de dedos, manos, pies y extremidades.</a:t>
            </a:r>
          </a:p>
          <a:p>
            <a:r>
              <a:rPr lang="es-ES" sz="2000" b="1" dirty="0">
                <a:solidFill>
                  <a:srgbClr val="002060"/>
                </a:solidFill>
              </a:rPr>
              <a:t>Reacciones a las vacunas:</a:t>
            </a:r>
            <a:r>
              <a:rPr lang="es-ES" sz="2000" b="1" dirty="0">
                <a:solidFill>
                  <a:schemeClr val="bg1">
                    <a:lumMod val="50000"/>
                  </a:schemeClr>
                </a:solidFill>
              </a:rPr>
              <a:t> </a:t>
            </a:r>
            <a:r>
              <a:rPr lang="es-ES" sz="2000" dirty="0">
                <a:solidFill>
                  <a:srgbClr val="000000"/>
                </a:solidFill>
              </a:rPr>
              <a:t>Al igual que con las otras vacunas de esta lección, esto puede causar dolor en el lugar de la inyección, fiebre, dolor de cabeza, náuseas y fatiga.</a:t>
            </a:r>
            <a:endParaRPr lang="en-US" sz="2000" dirty="0">
              <a:solidFill>
                <a:srgbClr val="000000"/>
              </a:solidFill>
            </a:endParaRPr>
          </a:p>
        </p:txBody>
      </p:sp>
      <p:pic>
        <p:nvPicPr>
          <p:cNvPr id="5" name="Picture 4">
            <a:extLst>
              <a:ext uri="{FF2B5EF4-FFF2-40B4-BE49-F238E27FC236}">
                <a16:creationId xmlns:a16="http://schemas.microsoft.com/office/drawing/2014/main" id="{49584F90-B989-FDFE-DB21-BE78EE816CA4}"/>
              </a:ext>
            </a:extLst>
          </p:cNvPr>
          <p:cNvPicPr>
            <a:picLocks noChangeAspect="1"/>
          </p:cNvPicPr>
          <p:nvPr/>
        </p:nvPicPr>
        <p:blipFill>
          <a:blip r:embed="rId3"/>
          <a:stretch>
            <a:fillRect/>
          </a:stretch>
        </p:blipFill>
        <p:spPr>
          <a:xfrm>
            <a:off x="6915652" y="2337841"/>
            <a:ext cx="4970717" cy="3313811"/>
          </a:xfrm>
          <a:prstGeom prst="rect">
            <a:avLst/>
          </a:prstGeom>
        </p:spPr>
      </p:pic>
    </p:spTree>
    <p:extLst>
      <p:ext uri="{BB962C8B-B14F-4D97-AF65-F5344CB8AC3E}">
        <p14:creationId xmlns:p14="http://schemas.microsoft.com/office/powerpoint/2010/main" val="8938230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AC8BA-0697-3E5F-B8CB-E672B811D844}"/>
              </a:ext>
            </a:extLst>
          </p:cNvPr>
          <p:cNvSpPr>
            <a:spLocks noGrp="1"/>
          </p:cNvSpPr>
          <p:nvPr>
            <p:ph type="title"/>
          </p:nvPr>
        </p:nvSpPr>
        <p:spPr/>
        <p:txBody>
          <a:bodyPr/>
          <a:lstStyle/>
          <a:p>
            <a:r>
              <a:rPr lang="es-ES" dirty="0"/>
              <a:t>Meningococo:</a:t>
            </a:r>
            <a:br>
              <a:rPr lang="en-US" dirty="0"/>
            </a:br>
            <a:r>
              <a:rPr lang="es-ES" sz="2900" dirty="0"/>
              <a:t>Poco frecuente, pero devastador.</a:t>
            </a:r>
            <a:endParaRPr lang="en-US" sz="2900" dirty="0"/>
          </a:p>
        </p:txBody>
      </p:sp>
      <p:sp>
        <p:nvSpPr>
          <p:cNvPr id="3" name="Content Placeholder 2">
            <a:extLst>
              <a:ext uri="{FF2B5EF4-FFF2-40B4-BE49-F238E27FC236}">
                <a16:creationId xmlns:a16="http://schemas.microsoft.com/office/drawing/2014/main" id="{05E86B44-9558-EB6D-18EC-96CEBECF9F5F}"/>
              </a:ext>
            </a:extLst>
          </p:cNvPr>
          <p:cNvSpPr>
            <a:spLocks noGrp="1"/>
          </p:cNvSpPr>
          <p:nvPr>
            <p:ph idx="1"/>
          </p:nvPr>
        </p:nvSpPr>
        <p:spPr>
          <a:xfrm>
            <a:off x="617500" y="1770191"/>
            <a:ext cx="8097876" cy="3599316"/>
          </a:xfrm>
        </p:spPr>
        <p:txBody>
          <a:bodyPr vert="horz" lIns="91440" tIns="45720" rIns="91440" bIns="45720" rtlCol="0" anchor="t">
            <a:normAutofit/>
          </a:bodyPr>
          <a:lstStyle/>
          <a:p>
            <a:r>
              <a:rPr lang="es-ES" b="1" dirty="0">
                <a:solidFill>
                  <a:srgbClr val="002060"/>
                </a:solidFill>
              </a:rPr>
              <a:t>La enfermedad puede ser </a:t>
            </a:r>
            <a:r>
              <a:rPr lang="es-ES" b="1" dirty="0">
                <a:solidFill>
                  <a:srgbClr val="002060"/>
                </a:solidFill>
                <a:highlight>
                  <a:srgbClr val="FDF3D7"/>
                </a:highlight>
              </a:rPr>
              <a:t>extremadamente grave.</a:t>
            </a:r>
          </a:p>
          <a:p>
            <a:pPr lvl="1"/>
            <a:r>
              <a:rPr lang="es-ES" dirty="0">
                <a:solidFill>
                  <a:srgbClr val="000000"/>
                </a:solidFill>
              </a:rPr>
              <a:t>La meningitis es el revestimiento inflamado del cerebro y la médula espinal.</a:t>
            </a:r>
          </a:p>
          <a:p>
            <a:pPr lvl="1"/>
            <a:r>
              <a:rPr lang="es-ES" dirty="0">
                <a:solidFill>
                  <a:srgbClr val="000000"/>
                </a:solidFill>
              </a:rPr>
              <a:t>Incluso con tratamiento con antibióticos, entre el </a:t>
            </a:r>
            <a:r>
              <a:rPr lang="es-ES" dirty="0">
                <a:solidFill>
                  <a:srgbClr val="000000"/>
                </a:solidFill>
                <a:highlight>
                  <a:srgbClr val="FDF3D7"/>
                </a:highlight>
              </a:rPr>
              <a:t>10 y el 15 % de las personas infectadas morirán.</a:t>
            </a:r>
          </a:p>
          <a:p>
            <a:pPr lvl="1"/>
            <a:r>
              <a:rPr lang="es-ES" dirty="0">
                <a:solidFill>
                  <a:srgbClr val="000000"/>
                </a:solidFill>
              </a:rPr>
              <a:t>Hasta 1 de cada 5 supervivientes tendrá discapacidades a largo plazo, como pérdida de extremidades, sordera, problemas del sistema nervioso o daño cerebral.</a:t>
            </a:r>
            <a:endParaRPr lang="en-US" dirty="0">
              <a:solidFill>
                <a:srgbClr val="000000"/>
              </a:solidFill>
            </a:endParaRPr>
          </a:p>
        </p:txBody>
      </p:sp>
      <p:pic>
        <p:nvPicPr>
          <p:cNvPr id="5" name="Picture 4" descr="A blue brain on a black background&#10;&#10;Description automatically generated with low confidence">
            <a:extLst>
              <a:ext uri="{FF2B5EF4-FFF2-40B4-BE49-F238E27FC236}">
                <a16:creationId xmlns:a16="http://schemas.microsoft.com/office/drawing/2014/main" id="{DB250572-9816-3C8E-3B1A-731994DAFAD4}"/>
              </a:ext>
            </a:extLst>
          </p:cNvPr>
          <p:cNvPicPr>
            <a:picLocks noChangeAspect="1"/>
          </p:cNvPicPr>
          <p:nvPr/>
        </p:nvPicPr>
        <p:blipFill>
          <a:blip r:embed="rId2"/>
          <a:stretch>
            <a:fillRect/>
          </a:stretch>
        </p:blipFill>
        <p:spPr>
          <a:xfrm>
            <a:off x="8334375" y="1598174"/>
            <a:ext cx="3943350" cy="3943350"/>
          </a:xfrm>
          <a:prstGeom prst="rect">
            <a:avLst/>
          </a:prstGeom>
        </p:spPr>
      </p:pic>
      <p:pic>
        <p:nvPicPr>
          <p:cNvPr id="7" name="Picture 6" descr="A picture containing cartoon, graphics, design&#10;&#10;Description automatically generated">
            <a:extLst>
              <a:ext uri="{FF2B5EF4-FFF2-40B4-BE49-F238E27FC236}">
                <a16:creationId xmlns:a16="http://schemas.microsoft.com/office/drawing/2014/main" id="{9AE3E4D9-EB5C-A5DF-6633-78CC74C89062}"/>
              </a:ext>
            </a:extLst>
          </p:cNvPr>
          <p:cNvPicPr>
            <a:picLocks noChangeAspect="1"/>
          </p:cNvPicPr>
          <p:nvPr/>
        </p:nvPicPr>
        <p:blipFill>
          <a:blip r:embed="rId3"/>
          <a:stretch>
            <a:fillRect/>
          </a:stretch>
        </p:blipFill>
        <p:spPr>
          <a:xfrm>
            <a:off x="2686050" y="3969899"/>
            <a:ext cx="3143250" cy="3143250"/>
          </a:xfrm>
          <a:prstGeom prst="rect">
            <a:avLst/>
          </a:prstGeom>
        </p:spPr>
      </p:pic>
    </p:spTree>
    <p:extLst>
      <p:ext uri="{BB962C8B-B14F-4D97-AF65-F5344CB8AC3E}">
        <p14:creationId xmlns:p14="http://schemas.microsoft.com/office/powerpoint/2010/main" val="38035825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7FA7281-4140-4FDA-6C8F-07334ACE8FD7}"/>
              </a:ext>
            </a:extLst>
          </p:cNvPr>
          <p:cNvSpPr txBox="1"/>
          <p:nvPr/>
        </p:nvSpPr>
        <p:spPr>
          <a:xfrm>
            <a:off x="1" y="2459504"/>
            <a:ext cx="12191999"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sz="6000" dirty="0">
                <a:solidFill>
                  <a:schemeClr val="bg1">
                    <a:lumMod val="50000"/>
                  </a:schemeClr>
                </a:solidFill>
              </a:rPr>
              <a:t>La vacunación a tiempo</a:t>
            </a:r>
          </a:p>
          <a:p>
            <a:pPr algn="ctr"/>
            <a:r>
              <a:rPr lang="es-ES" sz="6000" dirty="0">
                <a:solidFill>
                  <a:schemeClr val="bg1">
                    <a:lumMod val="50000"/>
                  </a:schemeClr>
                </a:solidFill>
              </a:rPr>
              <a:t>es la mejor opción</a:t>
            </a:r>
            <a:endParaRPr lang="en-US" sz="6000" dirty="0">
              <a:solidFill>
                <a:schemeClr val="bg1">
                  <a:lumMod val="50000"/>
                </a:schemeClr>
              </a:solidFill>
            </a:endParaRPr>
          </a:p>
        </p:txBody>
      </p:sp>
    </p:spTree>
    <p:extLst>
      <p:ext uri="{BB962C8B-B14F-4D97-AF65-F5344CB8AC3E}">
        <p14:creationId xmlns:p14="http://schemas.microsoft.com/office/powerpoint/2010/main" val="26284603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hart, line chart&#10;&#10;Description automatically generated">
            <a:extLst>
              <a:ext uri="{FF2B5EF4-FFF2-40B4-BE49-F238E27FC236}">
                <a16:creationId xmlns:a16="http://schemas.microsoft.com/office/drawing/2014/main" id="{02E104E6-9D9D-B0DA-8F78-0E860F89883F}"/>
              </a:ext>
            </a:extLst>
          </p:cNvPr>
          <p:cNvPicPr>
            <a:picLocks noGrp="1" noChangeAspect="1"/>
          </p:cNvPicPr>
          <p:nvPr>
            <p:ph idx="1"/>
          </p:nvPr>
        </p:nvPicPr>
        <p:blipFill>
          <a:blip r:embed="rId3"/>
          <a:stretch>
            <a:fillRect/>
          </a:stretch>
        </p:blipFill>
        <p:spPr>
          <a:xfrm>
            <a:off x="650154" y="2105009"/>
            <a:ext cx="5946370" cy="3599316"/>
          </a:xfrm>
        </p:spPr>
      </p:pic>
      <p:sp>
        <p:nvSpPr>
          <p:cNvPr id="5" name="TextBox 4">
            <a:extLst>
              <a:ext uri="{FF2B5EF4-FFF2-40B4-BE49-F238E27FC236}">
                <a16:creationId xmlns:a16="http://schemas.microsoft.com/office/drawing/2014/main" id="{3FD8F0EE-A1C0-E900-B571-A8FC842A151F}"/>
              </a:ext>
            </a:extLst>
          </p:cNvPr>
          <p:cNvSpPr txBox="1"/>
          <p:nvPr/>
        </p:nvSpPr>
        <p:spPr>
          <a:xfrm>
            <a:off x="7143028" y="2324080"/>
            <a:ext cx="4398818"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fontAlgn="base"/>
            <a:r>
              <a:rPr lang="es-ES" sz="2400" dirty="0">
                <a:solidFill>
                  <a:srgbClr val="002060"/>
                </a:solidFill>
              </a:rPr>
              <a:t>En el pasado, los padres temían enfermedades como el sarampión y deseaban vacunar a sus hijos.</a:t>
            </a:r>
            <a:endParaRPr lang="en-US" sz="2400" dirty="0">
              <a:solidFill>
                <a:srgbClr val="002060"/>
              </a:solidFill>
            </a:endParaRPr>
          </a:p>
        </p:txBody>
      </p:sp>
      <p:sp>
        <p:nvSpPr>
          <p:cNvPr id="6" name="TextBox 5">
            <a:extLst>
              <a:ext uri="{FF2B5EF4-FFF2-40B4-BE49-F238E27FC236}">
                <a16:creationId xmlns:a16="http://schemas.microsoft.com/office/drawing/2014/main" id="{D7AB586A-B8B2-57F6-B953-DAF484DE96DA}"/>
              </a:ext>
            </a:extLst>
          </p:cNvPr>
          <p:cNvSpPr txBox="1"/>
          <p:nvPr/>
        </p:nvSpPr>
        <p:spPr>
          <a:xfrm>
            <a:off x="729673" y="5740400"/>
            <a:ext cx="562956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1200" b="1" dirty="0">
                <a:solidFill>
                  <a:srgbClr val="0070C0"/>
                </a:solidFill>
                <a:latin typeface="Trebuchet MS"/>
              </a:rPr>
              <a:t>Casos de sarampión en los Estados Unidos, 1944-2007</a:t>
            </a:r>
          </a:p>
          <a:p>
            <a:r>
              <a:rPr lang="en-US" sz="1200" b="1" dirty="0">
                <a:solidFill>
                  <a:srgbClr val="0070C0"/>
                </a:solidFill>
                <a:latin typeface="Trebuchet MS"/>
                <a:hlinkClick r:id="rId4">
                  <a:extLst>
                    <a:ext uri="{A12FA001-AC4F-418D-AE19-62706E023703}">
                      <ahyp:hlinkClr xmlns:ahyp="http://schemas.microsoft.com/office/drawing/2018/hyperlinkcolor" val="tx"/>
                    </a:ext>
                  </a:extLst>
                </a:hlinkClick>
              </a:rPr>
              <a:t>https://newsforkids.net/articles/2018/08/28/without-vaccines-measles-numbers-grow/</a:t>
            </a:r>
            <a:r>
              <a:rPr lang="en-US" sz="1200" b="1" dirty="0">
                <a:solidFill>
                  <a:srgbClr val="0070C0"/>
                </a:solidFill>
                <a:latin typeface="Trebuchet MS"/>
              </a:rPr>
              <a:t> </a:t>
            </a:r>
          </a:p>
        </p:txBody>
      </p:sp>
      <p:sp>
        <p:nvSpPr>
          <p:cNvPr id="2" name="Title 1">
            <a:extLst>
              <a:ext uri="{FF2B5EF4-FFF2-40B4-BE49-F238E27FC236}">
                <a16:creationId xmlns:a16="http://schemas.microsoft.com/office/drawing/2014/main" id="{AEE56C64-5C80-5FC2-0F4B-0CDD9B88BB87}"/>
              </a:ext>
            </a:extLst>
          </p:cNvPr>
          <p:cNvSpPr>
            <a:spLocks noGrp="1"/>
          </p:cNvSpPr>
          <p:nvPr>
            <p:ph type="title"/>
          </p:nvPr>
        </p:nvSpPr>
        <p:spPr>
          <a:xfrm>
            <a:off x="617500" y="295122"/>
            <a:ext cx="9613861" cy="1080938"/>
          </a:xfrm>
        </p:spPr>
        <p:txBody>
          <a:bodyPr>
            <a:normAutofit fontScale="90000"/>
          </a:bodyPr>
          <a:lstStyle/>
          <a:p>
            <a:r>
              <a:rPr lang="es-ES" sz="4400" dirty="0"/>
              <a:t>Antes y Hoy </a:t>
            </a:r>
            <a:br>
              <a:rPr lang="es-ES" i="1" dirty="0"/>
            </a:br>
            <a:r>
              <a:rPr lang="es-ES" i="1" dirty="0"/>
              <a:t>La vacunación sigue siendo la mejor opción</a:t>
            </a:r>
            <a:endParaRPr lang="en-US" i="1" dirty="0"/>
          </a:p>
        </p:txBody>
      </p:sp>
      <p:sp>
        <p:nvSpPr>
          <p:cNvPr id="7" name="TextBox 6">
            <a:extLst>
              <a:ext uri="{FF2B5EF4-FFF2-40B4-BE49-F238E27FC236}">
                <a16:creationId xmlns:a16="http://schemas.microsoft.com/office/drawing/2014/main" id="{CA886360-954C-012D-3FCD-4D3D737C5063}"/>
              </a:ext>
            </a:extLst>
          </p:cNvPr>
          <p:cNvSpPr txBox="1"/>
          <p:nvPr/>
        </p:nvSpPr>
        <p:spPr>
          <a:xfrm>
            <a:off x="1148315" y="2121752"/>
            <a:ext cx="5210922" cy="338554"/>
          </a:xfrm>
          <a:prstGeom prst="rect">
            <a:avLst/>
          </a:prstGeom>
          <a:solidFill>
            <a:srgbClr val="FFFFFF"/>
          </a:solidFill>
        </p:spPr>
        <p:txBody>
          <a:bodyPr wrap="square">
            <a:spAutoFit/>
          </a:bodyPr>
          <a:lstStyle/>
          <a:p>
            <a:r>
              <a:rPr lang="es-ES" sz="1600" dirty="0">
                <a:solidFill>
                  <a:srgbClr val="000000"/>
                </a:solidFill>
                <a:effectLst/>
                <a:ea typeface="Arial" panose="020B0604020202020204" pitchFamily="34" charset="0"/>
              </a:rPr>
              <a:t>Casos de sarampión en los Estados Unidos, 1944-2007</a:t>
            </a:r>
            <a:endParaRPr lang="en-US" sz="1600" dirty="0"/>
          </a:p>
        </p:txBody>
      </p:sp>
      <p:sp>
        <p:nvSpPr>
          <p:cNvPr id="11" name="TextBox 10">
            <a:extLst>
              <a:ext uri="{FF2B5EF4-FFF2-40B4-BE49-F238E27FC236}">
                <a16:creationId xmlns:a16="http://schemas.microsoft.com/office/drawing/2014/main" id="{55B762F4-4DE0-93F5-A93F-653349782FF4}"/>
              </a:ext>
            </a:extLst>
          </p:cNvPr>
          <p:cNvSpPr txBox="1"/>
          <p:nvPr/>
        </p:nvSpPr>
        <p:spPr>
          <a:xfrm>
            <a:off x="636203" y="3125081"/>
            <a:ext cx="430887" cy="1569659"/>
          </a:xfrm>
          <a:prstGeom prst="rect">
            <a:avLst/>
          </a:prstGeom>
          <a:solidFill>
            <a:srgbClr val="FFFFFF"/>
          </a:solidFill>
        </p:spPr>
        <p:txBody>
          <a:bodyPr vert="vert270" wrap="square">
            <a:spAutoFit/>
          </a:bodyPr>
          <a:lstStyle/>
          <a:p>
            <a:r>
              <a:rPr lang="en-US" sz="1600" dirty="0">
                <a:solidFill>
                  <a:srgbClr val="000000"/>
                </a:solidFill>
              </a:rPr>
              <a:t>Casos (miles)</a:t>
            </a:r>
          </a:p>
        </p:txBody>
      </p:sp>
    </p:spTree>
    <p:extLst>
      <p:ext uri="{BB962C8B-B14F-4D97-AF65-F5344CB8AC3E}">
        <p14:creationId xmlns:p14="http://schemas.microsoft.com/office/powerpoint/2010/main" val="42734124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FD8F0EE-A1C0-E900-B571-A8FC842A151F}"/>
              </a:ext>
            </a:extLst>
          </p:cNvPr>
          <p:cNvSpPr txBox="1"/>
          <p:nvPr/>
        </p:nvSpPr>
        <p:spPr>
          <a:xfrm>
            <a:off x="7427495" y="2192770"/>
            <a:ext cx="4209334"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400" b="1" dirty="0">
                <a:solidFill>
                  <a:srgbClr val="002060"/>
                </a:solidFill>
              </a:rPr>
              <a:t>Si desea que su hijo participe activamente en la escuela y en los deportes, </a:t>
            </a:r>
            <a:r>
              <a:rPr lang="es-ES" sz="2400" b="1" i="1" dirty="0">
                <a:solidFill>
                  <a:srgbClr val="00B050"/>
                </a:solidFill>
              </a:rPr>
              <a:t>la vacunación es la mejor opción.</a:t>
            </a:r>
          </a:p>
          <a:p>
            <a:endParaRPr lang="es-ES" sz="2400" dirty="0">
              <a:solidFill>
                <a:srgbClr val="002060"/>
              </a:solidFill>
            </a:endParaRPr>
          </a:p>
          <a:p>
            <a:r>
              <a:rPr lang="es-ES" sz="2400" dirty="0">
                <a:solidFill>
                  <a:srgbClr val="002060"/>
                </a:solidFill>
              </a:rPr>
              <a:t>La vacunación oportuna fue y sigue siendo la mejor opción para niños y adolescentes.</a:t>
            </a:r>
          </a:p>
          <a:p>
            <a:r>
              <a:rPr lang="es-ES" sz="2400" b="1" dirty="0">
                <a:solidFill>
                  <a:srgbClr val="002060"/>
                </a:solidFill>
              </a:rPr>
              <a:t>Este es el por qué…</a:t>
            </a:r>
            <a:endParaRPr lang="en-US" sz="2400" b="1" dirty="0">
              <a:solidFill>
                <a:srgbClr val="002060"/>
              </a:solidFill>
            </a:endParaRPr>
          </a:p>
        </p:txBody>
      </p:sp>
      <p:sp>
        <p:nvSpPr>
          <p:cNvPr id="9" name="Title 1">
            <a:extLst>
              <a:ext uri="{FF2B5EF4-FFF2-40B4-BE49-F238E27FC236}">
                <a16:creationId xmlns:a16="http://schemas.microsoft.com/office/drawing/2014/main" id="{BC354409-98CA-3DAC-7D50-CB904EEF6CF7}"/>
              </a:ext>
            </a:extLst>
          </p:cNvPr>
          <p:cNvSpPr>
            <a:spLocks noGrp="1"/>
          </p:cNvSpPr>
          <p:nvPr>
            <p:ph type="title"/>
          </p:nvPr>
        </p:nvSpPr>
        <p:spPr>
          <a:xfrm>
            <a:off x="617500" y="295122"/>
            <a:ext cx="9613861" cy="1080938"/>
          </a:xfrm>
        </p:spPr>
        <p:txBody>
          <a:bodyPr>
            <a:normAutofit fontScale="90000"/>
          </a:bodyPr>
          <a:lstStyle/>
          <a:p>
            <a:r>
              <a:rPr lang="es-ES" sz="4400" dirty="0"/>
              <a:t>Antes y Hoy </a:t>
            </a:r>
            <a:br>
              <a:rPr lang="es-ES" i="1" dirty="0"/>
            </a:br>
            <a:r>
              <a:rPr lang="es-ES" i="1" dirty="0"/>
              <a:t>La vacunación sigue siendo la mejor opción</a:t>
            </a:r>
            <a:endParaRPr lang="en-US" dirty="0"/>
          </a:p>
        </p:txBody>
      </p:sp>
      <p:pic>
        <p:nvPicPr>
          <p:cNvPr id="11" name="Picture 10" descr="A group of kids in a basketball court&#10;&#10;Description automatically generated with low confidence">
            <a:extLst>
              <a:ext uri="{FF2B5EF4-FFF2-40B4-BE49-F238E27FC236}">
                <a16:creationId xmlns:a16="http://schemas.microsoft.com/office/drawing/2014/main" id="{C77350F8-956F-FEA9-6A3A-E62A90F0D8A4}"/>
              </a:ext>
            </a:extLst>
          </p:cNvPr>
          <p:cNvPicPr>
            <a:picLocks noChangeAspect="1"/>
          </p:cNvPicPr>
          <p:nvPr/>
        </p:nvPicPr>
        <p:blipFill>
          <a:blip r:embed="rId3"/>
          <a:stretch>
            <a:fillRect/>
          </a:stretch>
        </p:blipFill>
        <p:spPr>
          <a:xfrm>
            <a:off x="125187" y="1126477"/>
            <a:ext cx="5043128" cy="5043128"/>
          </a:xfrm>
          <a:prstGeom prst="rect">
            <a:avLst/>
          </a:prstGeom>
        </p:spPr>
      </p:pic>
      <p:pic>
        <p:nvPicPr>
          <p:cNvPr id="8" name="Content Placeholder 7" descr="A child playing a trumpet&#10;&#10;Description automatically generated with medium confidence">
            <a:extLst>
              <a:ext uri="{FF2B5EF4-FFF2-40B4-BE49-F238E27FC236}">
                <a16:creationId xmlns:a16="http://schemas.microsoft.com/office/drawing/2014/main" id="{24734956-661D-5DBF-D1AF-C5E3C94A6845}"/>
              </a:ext>
            </a:extLst>
          </p:cNvPr>
          <p:cNvPicPr>
            <a:picLocks noGrp="1" noChangeAspect="1"/>
          </p:cNvPicPr>
          <p:nvPr>
            <p:ph idx="1"/>
          </p:nvPr>
        </p:nvPicPr>
        <p:blipFill>
          <a:blip r:embed="rId4"/>
          <a:stretch>
            <a:fillRect/>
          </a:stretch>
        </p:blipFill>
        <p:spPr>
          <a:xfrm>
            <a:off x="2254297" y="2758754"/>
            <a:ext cx="5043128" cy="5043128"/>
          </a:xfrm>
        </p:spPr>
      </p:pic>
    </p:spTree>
    <p:extLst>
      <p:ext uri="{BB962C8B-B14F-4D97-AF65-F5344CB8AC3E}">
        <p14:creationId xmlns:p14="http://schemas.microsoft.com/office/powerpoint/2010/main" val="40894180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51CED-25EF-A3DA-6BBD-D2132FA87675}"/>
              </a:ext>
            </a:extLst>
          </p:cNvPr>
          <p:cNvSpPr>
            <a:spLocks noGrp="1"/>
          </p:cNvSpPr>
          <p:nvPr>
            <p:ph type="title"/>
          </p:nvPr>
        </p:nvSpPr>
        <p:spPr/>
        <p:txBody>
          <a:bodyPr/>
          <a:lstStyle/>
          <a:p>
            <a:pPr marL="742950" indent="-742950">
              <a:buAutoNum type="arabicParenR"/>
            </a:pPr>
            <a:r>
              <a:rPr lang="en-US" dirty="0"/>
              <a:t>Todavía necesitamos las vacunas.</a:t>
            </a:r>
          </a:p>
        </p:txBody>
      </p:sp>
      <p:sp>
        <p:nvSpPr>
          <p:cNvPr id="3" name="Content Placeholder 2">
            <a:extLst>
              <a:ext uri="{FF2B5EF4-FFF2-40B4-BE49-F238E27FC236}">
                <a16:creationId xmlns:a16="http://schemas.microsoft.com/office/drawing/2014/main" id="{5935A8FA-1CC3-9EBE-9096-E343D246F1DB}"/>
              </a:ext>
            </a:extLst>
          </p:cNvPr>
          <p:cNvSpPr>
            <a:spLocks noGrp="1"/>
          </p:cNvSpPr>
          <p:nvPr>
            <p:ph idx="1"/>
          </p:nvPr>
        </p:nvSpPr>
        <p:spPr/>
        <p:txBody>
          <a:bodyPr vert="horz" lIns="91440" tIns="45720" rIns="91440" bIns="45720" rtlCol="0" anchor="t">
            <a:normAutofit/>
          </a:bodyPr>
          <a:lstStyle/>
          <a:p>
            <a:pPr marL="0" indent="0">
              <a:buNone/>
            </a:pPr>
            <a:r>
              <a:rPr lang="es-ES" b="1" dirty="0">
                <a:solidFill>
                  <a:srgbClr val="002060"/>
                </a:solidFill>
              </a:rPr>
              <a:t>Las enfermedades prevenibles con vacunas aún existen. </a:t>
            </a:r>
          </a:p>
          <a:p>
            <a:pPr marL="0" indent="0">
              <a:buNone/>
            </a:pPr>
            <a:r>
              <a:rPr lang="es-ES" dirty="0">
                <a:solidFill>
                  <a:srgbClr val="000000"/>
                </a:solidFill>
              </a:rPr>
              <a:t>Los dinosaurios son aterradores, pero están extintos. Aparte de la viruela, las enfermedades prevenibles con vacunas todavía están entre nosotros. Algunas enfermedades como el tétanos y la gripe </a:t>
            </a:r>
            <a:r>
              <a:rPr lang="es-ES" i="1" dirty="0">
                <a:solidFill>
                  <a:srgbClr val="000000"/>
                </a:solidFill>
              </a:rPr>
              <a:t>nunca</a:t>
            </a:r>
            <a:r>
              <a:rPr lang="es-ES" dirty="0">
                <a:solidFill>
                  <a:srgbClr val="000000"/>
                </a:solidFill>
              </a:rPr>
              <a:t> serán erradicadas.</a:t>
            </a:r>
          </a:p>
          <a:p>
            <a:pPr marL="0" indent="0">
              <a:buNone/>
            </a:pPr>
            <a:endParaRPr lang="es-ES" b="1" dirty="0">
              <a:solidFill>
                <a:srgbClr val="003B68"/>
              </a:solidFill>
            </a:endParaRPr>
          </a:p>
        </p:txBody>
      </p:sp>
      <p:pic>
        <p:nvPicPr>
          <p:cNvPr id="4" name="Picture 4">
            <a:extLst>
              <a:ext uri="{FF2B5EF4-FFF2-40B4-BE49-F238E27FC236}">
                <a16:creationId xmlns:a16="http://schemas.microsoft.com/office/drawing/2014/main" id="{72DF7956-DC1F-2DFA-C238-8332E407B68B}"/>
              </a:ext>
            </a:extLst>
          </p:cNvPr>
          <p:cNvPicPr>
            <a:picLocks noChangeAspect="1"/>
          </p:cNvPicPr>
          <p:nvPr/>
        </p:nvPicPr>
        <p:blipFill>
          <a:blip r:embed="rId3"/>
          <a:stretch>
            <a:fillRect/>
          </a:stretch>
        </p:blipFill>
        <p:spPr>
          <a:xfrm>
            <a:off x="6987310" y="3429000"/>
            <a:ext cx="4486563" cy="3039580"/>
          </a:xfrm>
          <a:prstGeom prst="rect">
            <a:avLst/>
          </a:prstGeom>
        </p:spPr>
      </p:pic>
    </p:spTree>
    <p:extLst>
      <p:ext uri="{BB962C8B-B14F-4D97-AF65-F5344CB8AC3E}">
        <p14:creationId xmlns:p14="http://schemas.microsoft.com/office/powerpoint/2010/main" val="36763870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FB614-8ED8-7F30-D57E-1A4AF0BD20FE}"/>
              </a:ext>
            </a:extLst>
          </p:cNvPr>
          <p:cNvSpPr>
            <a:spLocks noGrp="1"/>
          </p:cNvSpPr>
          <p:nvPr>
            <p:ph type="title"/>
          </p:nvPr>
        </p:nvSpPr>
        <p:spPr/>
        <p:txBody>
          <a:bodyPr/>
          <a:lstStyle/>
          <a:p>
            <a:pPr marL="742950" indent="-742950">
              <a:buAutoNum type="arabicParenR"/>
            </a:pPr>
            <a:r>
              <a:rPr lang="en-US" dirty="0"/>
              <a:t>Todavía necesitamos las vacunas.</a:t>
            </a:r>
          </a:p>
        </p:txBody>
      </p:sp>
      <p:sp>
        <p:nvSpPr>
          <p:cNvPr id="3" name="Content Placeholder 2">
            <a:extLst>
              <a:ext uri="{FF2B5EF4-FFF2-40B4-BE49-F238E27FC236}">
                <a16:creationId xmlns:a16="http://schemas.microsoft.com/office/drawing/2014/main" id="{33426BFF-5932-39FB-5421-822EB0C0A782}"/>
              </a:ext>
            </a:extLst>
          </p:cNvPr>
          <p:cNvSpPr>
            <a:spLocks noGrp="1"/>
          </p:cNvSpPr>
          <p:nvPr>
            <p:ph idx="1"/>
          </p:nvPr>
        </p:nvSpPr>
        <p:spPr>
          <a:xfrm>
            <a:off x="6704997" y="2235857"/>
            <a:ext cx="4877403" cy="3683680"/>
          </a:xfrm>
        </p:spPr>
        <p:txBody>
          <a:bodyPr vert="horz" lIns="91440" tIns="45720" rIns="91440" bIns="45720" rtlCol="0" anchor="t">
            <a:normAutofit fontScale="92500" lnSpcReduction="20000"/>
          </a:bodyPr>
          <a:lstStyle/>
          <a:p>
            <a:pPr marL="0" indent="0">
              <a:buNone/>
              <a:tabLst>
                <a:tab pos="63500" algn="l"/>
              </a:tabLst>
            </a:pPr>
            <a:r>
              <a:rPr lang="es-ES" sz="3300" b="1" dirty="0">
                <a:solidFill>
                  <a:srgbClr val="002060"/>
                </a:solidFill>
              </a:rPr>
              <a:t>No existe ningún medicamento para matar muchos virus.</a:t>
            </a:r>
          </a:p>
          <a:p>
            <a:pPr marL="0" indent="0">
              <a:buNone/>
              <a:tabLst>
                <a:tab pos="63500" algn="l"/>
              </a:tabLst>
            </a:pPr>
            <a:endParaRPr lang="es-ES" sz="2800" b="1" dirty="0">
              <a:solidFill>
                <a:srgbClr val="002060"/>
              </a:solidFill>
            </a:endParaRPr>
          </a:p>
          <a:p>
            <a:pPr marL="0" indent="0">
              <a:buNone/>
              <a:tabLst>
                <a:tab pos="63500" algn="l"/>
              </a:tabLst>
            </a:pPr>
            <a:r>
              <a:rPr lang="es-ES" sz="2800" b="1" dirty="0">
                <a:solidFill>
                  <a:srgbClr val="000000"/>
                </a:solidFill>
              </a:rPr>
              <a:t>Una vez que estás infectado con muchos virus, podemos tratar los síntomas, pero </a:t>
            </a:r>
            <a:r>
              <a:rPr lang="es-ES" sz="2800" b="1" dirty="0">
                <a:solidFill>
                  <a:srgbClr val="00B050"/>
                </a:solidFill>
              </a:rPr>
              <a:t>no existe ningún medicamento para eliminar la infección del cuerpo.</a:t>
            </a:r>
            <a:br>
              <a:rPr lang="en-US" sz="2800" b="1" dirty="0">
                <a:solidFill>
                  <a:srgbClr val="00B050"/>
                </a:solidFill>
              </a:rPr>
            </a:br>
            <a:endParaRPr lang="en-US" sz="2800" b="1" dirty="0">
              <a:solidFill>
                <a:srgbClr val="00B050"/>
              </a:solidFill>
            </a:endParaRPr>
          </a:p>
          <a:p>
            <a:pPr marL="0" indent="0">
              <a:buNone/>
            </a:pPr>
            <a:endParaRPr lang="en-US" sz="3000" b="1" dirty="0">
              <a:solidFill>
                <a:srgbClr val="3CA95C"/>
              </a:solidFill>
            </a:endParaRPr>
          </a:p>
        </p:txBody>
      </p:sp>
      <p:pic>
        <p:nvPicPr>
          <p:cNvPr id="4" name="Picture 4">
            <a:extLst>
              <a:ext uri="{FF2B5EF4-FFF2-40B4-BE49-F238E27FC236}">
                <a16:creationId xmlns:a16="http://schemas.microsoft.com/office/drawing/2014/main" id="{A122DEFE-55C8-C37C-2EFC-7FBD9254D3C4}"/>
              </a:ext>
            </a:extLst>
          </p:cNvPr>
          <p:cNvPicPr>
            <a:picLocks noChangeAspect="1"/>
          </p:cNvPicPr>
          <p:nvPr/>
        </p:nvPicPr>
        <p:blipFill>
          <a:blip r:embed="rId3"/>
          <a:stretch>
            <a:fillRect/>
          </a:stretch>
        </p:blipFill>
        <p:spPr>
          <a:xfrm>
            <a:off x="759884" y="2235857"/>
            <a:ext cx="5336116" cy="3161267"/>
          </a:xfrm>
          <a:prstGeom prst="rect">
            <a:avLst/>
          </a:prstGeom>
        </p:spPr>
      </p:pic>
      <p:sp>
        <p:nvSpPr>
          <p:cNvPr id="6" name="TextBox 5">
            <a:extLst>
              <a:ext uri="{FF2B5EF4-FFF2-40B4-BE49-F238E27FC236}">
                <a16:creationId xmlns:a16="http://schemas.microsoft.com/office/drawing/2014/main" id="{A2A3BE8A-8C64-73D8-991C-BB2DABE94E56}"/>
              </a:ext>
            </a:extLst>
          </p:cNvPr>
          <p:cNvSpPr txBox="1"/>
          <p:nvPr/>
        </p:nvSpPr>
        <p:spPr>
          <a:xfrm>
            <a:off x="2500828" y="3128790"/>
            <a:ext cx="2038121" cy="1532334"/>
          </a:xfrm>
          <a:prstGeom prst="roundRect">
            <a:avLst/>
          </a:prstGeom>
          <a:solidFill>
            <a:srgbClr val="FDFFFE"/>
          </a:solidFill>
          <a:ln>
            <a:solidFill>
              <a:srgbClr val="FDFFFE"/>
            </a:solidFill>
            <a:extLst>
              <a:ext uri="{C807C97D-BFC1-408E-A445-0C87EB9F89A2}">
                <ask:lineSketchStyleProps xmlns:ask="http://schemas.microsoft.com/office/drawing/2018/sketchyshapes" sd="1236392022">
                  <a:custGeom>
                    <a:avLst/>
                    <a:gdLst>
                      <a:gd name="connsiteX0" fmla="*/ 0 w 2170323"/>
                      <a:gd name="connsiteY0" fmla="*/ 221342 h 1328023"/>
                      <a:gd name="connsiteX1" fmla="*/ 221342 w 2170323"/>
                      <a:gd name="connsiteY1" fmla="*/ 0 h 1328023"/>
                      <a:gd name="connsiteX2" fmla="*/ 745392 w 2170323"/>
                      <a:gd name="connsiteY2" fmla="*/ 0 h 1328023"/>
                      <a:gd name="connsiteX3" fmla="*/ 1303996 w 2170323"/>
                      <a:gd name="connsiteY3" fmla="*/ 0 h 1328023"/>
                      <a:gd name="connsiteX4" fmla="*/ 1948981 w 2170323"/>
                      <a:gd name="connsiteY4" fmla="*/ 0 h 1328023"/>
                      <a:gd name="connsiteX5" fmla="*/ 2170323 w 2170323"/>
                      <a:gd name="connsiteY5" fmla="*/ 221342 h 1328023"/>
                      <a:gd name="connsiteX6" fmla="*/ 2170323 w 2170323"/>
                      <a:gd name="connsiteY6" fmla="*/ 655158 h 1328023"/>
                      <a:gd name="connsiteX7" fmla="*/ 2170323 w 2170323"/>
                      <a:gd name="connsiteY7" fmla="*/ 1106681 h 1328023"/>
                      <a:gd name="connsiteX8" fmla="*/ 1948981 w 2170323"/>
                      <a:gd name="connsiteY8" fmla="*/ 1328023 h 1328023"/>
                      <a:gd name="connsiteX9" fmla="*/ 1355825 w 2170323"/>
                      <a:gd name="connsiteY9" fmla="*/ 1328023 h 1328023"/>
                      <a:gd name="connsiteX10" fmla="*/ 797222 w 2170323"/>
                      <a:gd name="connsiteY10" fmla="*/ 1328023 h 1328023"/>
                      <a:gd name="connsiteX11" fmla="*/ 221342 w 2170323"/>
                      <a:gd name="connsiteY11" fmla="*/ 1328023 h 1328023"/>
                      <a:gd name="connsiteX12" fmla="*/ 0 w 2170323"/>
                      <a:gd name="connsiteY12" fmla="*/ 1106681 h 1328023"/>
                      <a:gd name="connsiteX13" fmla="*/ 0 w 2170323"/>
                      <a:gd name="connsiteY13" fmla="*/ 664012 h 1328023"/>
                      <a:gd name="connsiteX14" fmla="*/ 0 w 2170323"/>
                      <a:gd name="connsiteY14" fmla="*/ 221342 h 1328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70323" h="1328023" fill="none" extrusionOk="0">
                        <a:moveTo>
                          <a:pt x="0" y="221342"/>
                        </a:moveTo>
                        <a:cubicBezTo>
                          <a:pt x="-5692" y="91543"/>
                          <a:pt x="108414" y="-20188"/>
                          <a:pt x="221342" y="0"/>
                        </a:cubicBezTo>
                        <a:cubicBezTo>
                          <a:pt x="422284" y="-1910"/>
                          <a:pt x="513389" y="-19049"/>
                          <a:pt x="745392" y="0"/>
                        </a:cubicBezTo>
                        <a:cubicBezTo>
                          <a:pt x="977395" y="19049"/>
                          <a:pt x="1067674" y="-1627"/>
                          <a:pt x="1303996" y="0"/>
                        </a:cubicBezTo>
                        <a:cubicBezTo>
                          <a:pt x="1540318" y="1627"/>
                          <a:pt x="1695119" y="16194"/>
                          <a:pt x="1948981" y="0"/>
                        </a:cubicBezTo>
                        <a:cubicBezTo>
                          <a:pt x="2055239" y="20941"/>
                          <a:pt x="2160799" y="88231"/>
                          <a:pt x="2170323" y="221342"/>
                        </a:cubicBezTo>
                        <a:cubicBezTo>
                          <a:pt x="2155794" y="339552"/>
                          <a:pt x="2165402" y="472555"/>
                          <a:pt x="2170323" y="655158"/>
                        </a:cubicBezTo>
                        <a:cubicBezTo>
                          <a:pt x="2175244" y="837761"/>
                          <a:pt x="2191863" y="906510"/>
                          <a:pt x="2170323" y="1106681"/>
                        </a:cubicBezTo>
                        <a:cubicBezTo>
                          <a:pt x="2162847" y="1233403"/>
                          <a:pt x="2060801" y="1303247"/>
                          <a:pt x="1948981" y="1328023"/>
                        </a:cubicBezTo>
                        <a:cubicBezTo>
                          <a:pt x="1797606" y="1353976"/>
                          <a:pt x="1623271" y="1347126"/>
                          <a:pt x="1355825" y="1328023"/>
                        </a:cubicBezTo>
                        <a:cubicBezTo>
                          <a:pt x="1088379" y="1308920"/>
                          <a:pt x="1003842" y="1351599"/>
                          <a:pt x="797222" y="1328023"/>
                        </a:cubicBezTo>
                        <a:cubicBezTo>
                          <a:pt x="590602" y="1304447"/>
                          <a:pt x="398916" y="1354203"/>
                          <a:pt x="221342" y="1328023"/>
                        </a:cubicBezTo>
                        <a:cubicBezTo>
                          <a:pt x="87906" y="1335024"/>
                          <a:pt x="-5371" y="1213359"/>
                          <a:pt x="0" y="1106681"/>
                        </a:cubicBezTo>
                        <a:cubicBezTo>
                          <a:pt x="21095" y="951816"/>
                          <a:pt x="-17825" y="815549"/>
                          <a:pt x="0" y="664012"/>
                        </a:cubicBezTo>
                        <a:cubicBezTo>
                          <a:pt x="17825" y="512475"/>
                          <a:pt x="8548" y="315909"/>
                          <a:pt x="0" y="221342"/>
                        </a:cubicBezTo>
                        <a:close/>
                      </a:path>
                      <a:path w="2170323" h="1328023" stroke="0" extrusionOk="0">
                        <a:moveTo>
                          <a:pt x="0" y="221342"/>
                        </a:moveTo>
                        <a:cubicBezTo>
                          <a:pt x="10042" y="88221"/>
                          <a:pt x="110449" y="-6777"/>
                          <a:pt x="221342" y="0"/>
                        </a:cubicBezTo>
                        <a:cubicBezTo>
                          <a:pt x="487911" y="-2052"/>
                          <a:pt x="624496" y="22796"/>
                          <a:pt x="762669" y="0"/>
                        </a:cubicBezTo>
                        <a:cubicBezTo>
                          <a:pt x="900842" y="-22796"/>
                          <a:pt x="1185534" y="-24128"/>
                          <a:pt x="1303996" y="0"/>
                        </a:cubicBezTo>
                        <a:cubicBezTo>
                          <a:pt x="1422458" y="24128"/>
                          <a:pt x="1714809" y="-1588"/>
                          <a:pt x="1948981" y="0"/>
                        </a:cubicBezTo>
                        <a:cubicBezTo>
                          <a:pt x="2079550" y="1654"/>
                          <a:pt x="2194593" y="101314"/>
                          <a:pt x="2170323" y="221342"/>
                        </a:cubicBezTo>
                        <a:cubicBezTo>
                          <a:pt x="2163034" y="347755"/>
                          <a:pt x="2176295" y="485825"/>
                          <a:pt x="2170323" y="637451"/>
                        </a:cubicBezTo>
                        <a:cubicBezTo>
                          <a:pt x="2164351" y="789077"/>
                          <a:pt x="2161300" y="961074"/>
                          <a:pt x="2170323" y="1106681"/>
                        </a:cubicBezTo>
                        <a:cubicBezTo>
                          <a:pt x="2157802" y="1206559"/>
                          <a:pt x="2099465" y="1329877"/>
                          <a:pt x="1948981" y="1328023"/>
                        </a:cubicBezTo>
                        <a:cubicBezTo>
                          <a:pt x="1802740" y="1311027"/>
                          <a:pt x="1556670" y="1349598"/>
                          <a:pt x="1373101" y="1328023"/>
                        </a:cubicBezTo>
                        <a:cubicBezTo>
                          <a:pt x="1189532" y="1306448"/>
                          <a:pt x="1013257" y="1334408"/>
                          <a:pt x="779945" y="1328023"/>
                        </a:cubicBezTo>
                        <a:cubicBezTo>
                          <a:pt x="546633" y="1321638"/>
                          <a:pt x="338059" y="1354270"/>
                          <a:pt x="221342" y="1328023"/>
                        </a:cubicBezTo>
                        <a:cubicBezTo>
                          <a:pt x="101407" y="1307321"/>
                          <a:pt x="6498" y="1236974"/>
                          <a:pt x="0" y="1106681"/>
                        </a:cubicBezTo>
                        <a:cubicBezTo>
                          <a:pt x="19025" y="948359"/>
                          <a:pt x="-18657" y="848989"/>
                          <a:pt x="0" y="655158"/>
                        </a:cubicBezTo>
                        <a:cubicBezTo>
                          <a:pt x="18657" y="461327"/>
                          <a:pt x="19397" y="387077"/>
                          <a:pt x="0" y="221342"/>
                        </a:cubicBezTo>
                        <a:close/>
                      </a:path>
                    </a:pathLst>
                  </a:custGeom>
                  <ask:type>
                    <ask:lineSketchNone/>
                  </ask:type>
                </ask:lineSketchStyleProps>
              </a:ext>
            </a:extLst>
          </a:ln>
        </p:spPr>
        <p:txBody>
          <a:bodyPr wrap="square">
            <a:spAutoFit/>
          </a:bodyPr>
          <a:lstStyle/>
          <a:p>
            <a:pPr algn="ctr"/>
            <a:r>
              <a:rPr lang="es-ES" sz="1200" b="1" dirty="0">
                <a:solidFill>
                  <a:srgbClr val="000000"/>
                </a:solidFill>
                <a:effectLst/>
                <a:ea typeface="Arial" panose="020B0604020202020204" pitchFamily="34" charset="0"/>
              </a:rPr>
              <a:t>No existe ningún medicamento para matar los virus que causan muchas de las enfermedades prevenibles con vacunas.</a:t>
            </a:r>
            <a:endParaRPr lang="en-US" sz="1200" b="1" dirty="0">
              <a:solidFill>
                <a:srgbClr val="000000"/>
              </a:solidFill>
            </a:endParaRPr>
          </a:p>
        </p:txBody>
      </p:sp>
    </p:spTree>
    <p:extLst>
      <p:ext uri="{BB962C8B-B14F-4D97-AF65-F5344CB8AC3E}">
        <p14:creationId xmlns:p14="http://schemas.microsoft.com/office/powerpoint/2010/main" val="11278715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5CAED-8551-5277-D69D-A43B85338ED1}"/>
              </a:ext>
            </a:extLst>
          </p:cNvPr>
          <p:cNvSpPr>
            <a:spLocks noGrp="1"/>
          </p:cNvSpPr>
          <p:nvPr>
            <p:ph type="title"/>
          </p:nvPr>
        </p:nvSpPr>
        <p:spPr/>
        <p:txBody>
          <a:bodyPr/>
          <a:lstStyle/>
          <a:p>
            <a:pPr marL="742950" indent="-742950">
              <a:buAutoNum type="arabicParenR"/>
            </a:pPr>
            <a:r>
              <a:rPr lang="en-US" dirty="0"/>
              <a:t>Todavía necesitamos las vacunas.</a:t>
            </a:r>
          </a:p>
        </p:txBody>
      </p:sp>
      <p:sp>
        <p:nvSpPr>
          <p:cNvPr id="3" name="Content Placeholder 2">
            <a:extLst>
              <a:ext uri="{FF2B5EF4-FFF2-40B4-BE49-F238E27FC236}">
                <a16:creationId xmlns:a16="http://schemas.microsoft.com/office/drawing/2014/main" id="{E125B854-FF52-071B-9E10-2299F77D1CBD}"/>
              </a:ext>
            </a:extLst>
          </p:cNvPr>
          <p:cNvSpPr>
            <a:spLocks noGrp="1"/>
          </p:cNvSpPr>
          <p:nvPr>
            <p:ph idx="1"/>
          </p:nvPr>
        </p:nvSpPr>
        <p:spPr/>
        <p:txBody>
          <a:bodyPr vert="horz" lIns="91440" tIns="45720" rIns="91440" bIns="45720" rtlCol="0" anchor="t">
            <a:normAutofit/>
          </a:bodyPr>
          <a:lstStyle/>
          <a:p>
            <a:pPr marL="0" indent="0">
              <a:buNone/>
            </a:pPr>
            <a:r>
              <a:rPr lang="es-ES" sz="3000" b="1" dirty="0">
                <a:solidFill>
                  <a:srgbClr val="002060"/>
                </a:solidFill>
              </a:rPr>
              <a:t>La vacunación es mejor que la infección natural.</a:t>
            </a:r>
            <a:endParaRPr lang="en-US" sz="3000" b="1" dirty="0">
              <a:solidFill>
                <a:srgbClr val="002060"/>
              </a:solidFill>
            </a:endParaRPr>
          </a:p>
        </p:txBody>
      </p:sp>
      <p:sp>
        <p:nvSpPr>
          <p:cNvPr id="4" name="TextBox 3">
            <a:extLst>
              <a:ext uri="{FF2B5EF4-FFF2-40B4-BE49-F238E27FC236}">
                <a16:creationId xmlns:a16="http://schemas.microsoft.com/office/drawing/2014/main" id="{E226615C-B431-9475-D288-E8866C7D7FF0}"/>
              </a:ext>
            </a:extLst>
          </p:cNvPr>
          <p:cNvSpPr txBox="1"/>
          <p:nvPr/>
        </p:nvSpPr>
        <p:spPr>
          <a:xfrm>
            <a:off x="491067" y="2332567"/>
            <a:ext cx="5700183" cy="4832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b="1" dirty="0">
                <a:solidFill>
                  <a:srgbClr val="000000"/>
                </a:solidFill>
                <a:latin typeface="Trebuchet MS"/>
              </a:rPr>
              <a:t>La vacunación es mejor que la infección natural </a:t>
            </a:r>
            <a:r>
              <a:rPr lang="es-ES" b="1" dirty="0">
                <a:solidFill>
                  <a:srgbClr val="000000"/>
                </a:solidFill>
                <a:highlight>
                  <a:srgbClr val="FDF3D7"/>
                </a:highlight>
                <a:latin typeface="Trebuchet MS"/>
              </a:rPr>
              <a:t>porque tiene MENOS efectos secundarios</a:t>
            </a:r>
            <a:r>
              <a:rPr lang="es-ES" b="1" dirty="0">
                <a:solidFill>
                  <a:srgbClr val="000000"/>
                </a:solidFill>
                <a:latin typeface="Trebuchet MS"/>
              </a:rPr>
              <a:t>.</a:t>
            </a:r>
          </a:p>
          <a:p>
            <a:endParaRPr lang="en-US" b="1" dirty="0">
              <a:solidFill>
                <a:srgbClr val="000000"/>
              </a:solidFill>
              <a:latin typeface="Trebuchet MS"/>
            </a:endParaRPr>
          </a:p>
          <a:p>
            <a:r>
              <a:rPr lang="es-ES" b="1" u="sng" dirty="0">
                <a:solidFill>
                  <a:srgbClr val="000000"/>
                </a:solidFill>
                <a:latin typeface="Trebuchet MS"/>
              </a:rPr>
              <a:t>Después de la vacunación </a:t>
            </a:r>
            <a:r>
              <a:rPr lang="es-ES" b="1" dirty="0">
                <a:solidFill>
                  <a:srgbClr val="000000"/>
                </a:solidFill>
                <a:latin typeface="Trebuchet MS"/>
              </a:rPr>
              <a:t>las personas pueden tener dolor en el brazo, un día de fiebre, dolores, cansancio. </a:t>
            </a:r>
          </a:p>
          <a:p>
            <a:r>
              <a:rPr lang="es-ES" b="1" u="sng" dirty="0">
                <a:solidFill>
                  <a:srgbClr val="000000"/>
                </a:solidFill>
                <a:latin typeface="Trebuchet MS"/>
              </a:rPr>
              <a:t>Después de una infección natural</a:t>
            </a:r>
            <a:r>
              <a:rPr lang="es-ES" b="1" dirty="0">
                <a:solidFill>
                  <a:srgbClr val="000000"/>
                </a:solidFill>
                <a:latin typeface="Trebuchet MS"/>
              </a:rPr>
              <a:t>, las personas pueden tener:</a:t>
            </a:r>
          </a:p>
          <a:p>
            <a:pPr marL="285750" indent="-285750">
              <a:buFont typeface="Arial" panose="020B0604020202020204" pitchFamily="34" charset="0"/>
              <a:buChar char="•"/>
            </a:pPr>
            <a:r>
              <a:rPr lang="es-ES" b="1" dirty="0">
                <a:solidFill>
                  <a:srgbClr val="000000"/>
                </a:solidFill>
                <a:latin typeface="Trebuchet MS"/>
              </a:rPr>
              <a:t>Parálisis (enfermedad de la polio)</a:t>
            </a:r>
          </a:p>
          <a:p>
            <a:pPr marL="285750" indent="-285750">
              <a:buFont typeface="Arial" panose="020B0604020202020204" pitchFamily="34" charset="0"/>
              <a:buChar char="•"/>
            </a:pPr>
            <a:r>
              <a:rPr lang="es-ES" b="1" dirty="0">
                <a:solidFill>
                  <a:srgbClr val="000000"/>
                </a:solidFill>
                <a:latin typeface="Trebuchet MS"/>
              </a:rPr>
              <a:t>Daño cerebral permanente (enfermedad de Hib)</a:t>
            </a:r>
          </a:p>
          <a:p>
            <a:pPr marL="285750" indent="-285750">
              <a:buFont typeface="Arial" panose="020B0604020202020204" pitchFamily="34" charset="0"/>
              <a:buChar char="•"/>
            </a:pPr>
            <a:r>
              <a:rPr lang="es-ES" b="1" dirty="0">
                <a:solidFill>
                  <a:srgbClr val="000000"/>
                </a:solidFill>
                <a:latin typeface="Trebuchet MS"/>
              </a:rPr>
              <a:t>Insuficiencia hepática (enfermedad de la hepatitis B)</a:t>
            </a:r>
          </a:p>
          <a:p>
            <a:pPr marL="285750" indent="-285750">
              <a:buFont typeface="Arial" panose="020B0604020202020204" pitchFamily="34" charset="0"/>
              <a:buChar char="•"/>
            </a:pPr>
            <a:r>
              <a:rPr lang="es-ES" b="1" dirty="0">
                <a:solidFill>
                  <a:srgbClr val="000000"/>
                </a:solidFill>
                <a:latin typeface="Trebuchet MS"/>
              </a:rPr>
              <a:t>Sordera (enfermedad de rubéola)</a:t>
            </a:r>
          </a:p>
          <a:p>
            <a:pPr marL="285750" indent="-285750">
              <a:buFont typeface="Arial" panose="020B0604020202020204" pitchFamily="34" charset="0"/>
              <a:buChar char="•"/>
            </a:pPr>
            <a:r>
              <a:rPr lang="es-ES" b="1" dirty="0">
                <a:solidFill>
                  <a:srgbClr val="000000"/>
                </a:solidFill>
                <a:latin typeface="Trebuchet MS"/>
              </a:rPr>
              <a:t>Cáncer (VPH)</a:t>
            </a:r>
          </a:p>
          <a:p>
            <a:pPr marL="285750" indent="-285750">
              <a:buFont typeface="Arial" panose="020B0604020202020204" pitchFamily="34" charset="0"/>
              <a:buChar char="•"/>
            </a:pPr>
            <a:r>
              <a:rPr lang="es-ES" b="1" dirty="0">
                <a:solidFill>
                  <a:srgbClr val="000000"/>
                </a:solidFill>
                <a:latin typeface="Trebuchet MS"/>
              </a:rPr>
              <a:t>Pérdida de extremidades (meningococo)</a:t>
            </a:r>
          </a:p>
          <a:p>
            <a:pPr marL="285750" indent="-285750">
              <a:buFont typeface="Arial" panose="020B0604020202020204" pitchFamily="34" charset="0"/>
              <a:buChar char="•"/>
            </a:pPr>
            <a:r>
              <a:rPr lang="es-ES" b="1" dirty="0">
                <a:solidFill>
                  <a:srgbClr val="000000"/>
                </a:solidFill>
                <a:latin typeface="Trebuchet MS"/>
              </a:rPr>
              <a:t>Muerte (muchas)</a:t>
            </a:r>
          </a:p>
          <a:p>
            <a:endParaRPr lang="en-US" sz="2000" dirty="0">
              <a:solidFill>
                <a:srgbClr val="FFFFFF"/>
              </a:solidFill>
              <a:latin typeface="Trebuchet MS"/>
            </a:endParaRPr>
          </a:p>
        </p:txBody>
      </p:sp>
      <p:pic>
        <p:nvPicPr>
          <p:cNvPr id="5" name="Picture 4">
            <a:extLst>
              <a:ext uri="{FF2B5EF4-FFF2-40B4-BE49-F238E27FC236}">
                <a16:creationId xmlns:a16="http://schemas.microsoft.com/office/drawing/2014/main" id="{EEA3360A-211E-4A82-FE47-B5D5D73EC3D4}"/>
              </a:ext>
            </a:extLst>
          </p:cNvPr>
          <p:cNvPicPr>
            <a:picLocks noChangeAspect="1"/>
          </p:cNvPicPr>
          <p:nvPr/>
        </p:nvPicPr>
        <p:blipFill>
          <a:blip r:embed="rId3">
            <a:duotone>
              <a:srgbClr val="F6BC1A">
                <a:shade val="45000"/>
                <a:satMod val="135000"/>
              </a:srgbClr>
              <a:prstClr val="white"/>
            </a:duotone>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6392868" y="2793107"/>
            <a:ext cx="5308065" cy="3644440"/>
          </a:xfrm>
          <a:prstGeom prst="rect">
            <a:avLst/>
          </a:prstGeom>
        </p:spPr>
      </p:pic>
    </p:spTree>
    <p:extLst>
      <p:ext uri="{BB962C8B-B14F-4D97-AF65-F5344CB8AC3E}">
        <p14:creationId xmlns:p14="http://schemas.microsoft.com/office/powerpoint/2010/main" val="32182578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62D2A33-F7BE-9ABA-503C-986D85057E34}"/>
              </a:ext>
            </a:extLst>
          </p:cNvPr>
          <p:cNvSpPr/>
          <p:nvPr/>
        </p:nvSpPr>
        <p:spPr>
          <a:xfrm>
            <a:off x="8019585" y="2555487"/>
            <a:ext cx="2862146" cy="3122341"/>
          </a:xfrm>
          <a:prstGeom prst="rect">
            <a:avLst/>
          </a:prstGeom>
          <a:solidFill>
            <a:srgbClr val="003B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6B0B9B9-DD62-9433-12A2-F116C3AE5EA5}"/>
              </a:ext>
            </a:extLst>
          </p:cNvPr>
          <p:cNvSpPr/>
          <p:nvPr/>
        </p:nvSpPr>
        <p:spPr>
          <a:xfrm>
            <a:off x="4321097" y="2555488"/>
            <a:ext cx="2890024" cy="3150218"/>
          </a:xfrm>
          <a:prstGeom prst="rect">
            <a:avLst/>
          </a:prstGeom>
          <a:solidFill>
            <a:srgbClr val="003B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31296F0-0FA0-40FB-6D51-12EC067D4D4E}"/>
              </a:ext>
            </a:extLst>
          </p:cNvPr>
          <p:cNvSpPr/>
          <p:nvPr/>
        </p:nvSpPr>
        <p:spPr>
          <a:xfrm>
            <a:off x="752707" y="2555487"/>
            <a:ext cx="2843560" cy="3150219"/>
          </a:xfrm>
          <a:prstGeom prst="rect">
            <a:avLst/>
          </a:prstGeom>
          <a:solidFill>
            <a:srgbClr val="003B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01589D-76CD-748B-B7BF-DA80A361D53B}"/>
              </a:ext>
            </a:extLst>
          </p:cNvPr>
          <p:cNvSpPr>
            <a:spLocks noGrp="1"/>
          </p:cNvSpPr>
          <p:nvPr>
            <p:ph type="title"/>
          </p:nvPr>
        </p:nvSpPr>
        <p:spPr>
          <a:xfrm>
            <a:off x="152281" y="311164"/>
            <a:ext cx="10504861" cy="1080938"/>
          </a:xfrm>
        </p:spPr>
        <p:txBody>
          <a:bodyPr>
            <a:normAutofit fontScale="90000"/>
          </a:bodyPr>
          <a:lstStyle/>
          <a:p>
            <a:r>
              <a:rPr lang="es-ES" dirty="0"/>
              <a:t>#1 Las vacunas ayudan a proteger la salud y la vida de quienes se vacunan.</a:t>
            </a:r>
            <a:endParaRPr lang="en-US" dirty="0"/>
          </a:p>
        </p:txBody>
      </p:sp>
      <p:pic>
        <p:nvPicPr>
          <p:cNvPr id="6" name="Picture 6" descr="A picture containing person, indoor, bed&#10;&#10;Description automatically generated">
            <a:extLst>
              <a:ext uri="{FF2B5EF4-FFF2-40B4-BE49-F238E27FC236}">
                <a16:creationId xmlns:a16="http://schemas.microsoft.com/office/drawing/2014/main" id="{0555ABB1-78FF-AD47-905A-FF5F5FC99042}"/>
              </a:ext>
            </a:extLst>
          </p:cNvPr>
          <p:cNvPicPr>
            <a:picLocks noChangeAspect="1"/>
          </p:cNvPicPr>
          <p:nvPr/>
        </p:nvPicPr>
        <p:blipFill rotWithShape="1">
          <a:blip r:embed="rId2"/>
          <a:srcRect l="15165" t="173" r="24302" b="554"/>
          <a:stretch/>
        </p:blipFill>
        <p:spPr>
          <a:xfrm>
            <a:off x="8022146" y="2560783"/>
            <a:ext cx="2887897" cy="3147007"/>
          </a:xfrm>
          <a:prstGeom prst="rect">
            <a:avLst/>
          </a:prstGeom>
        </p:spPr>
      </p:pic>
      <p:pic>
        <p:nvPicPr>
          <p:cNvPr id="12" name="Picture 5" descr="A picture containing person, floor, indoor, child&#10;&#10;Description automatically generated">
            <a:extLst>
              <a:ext uri="{FF2B5EF4-FFF2-40B4-BE49-F238E27FC236}">
                <a16:creationId xmlns:a16="http://schemas.microsoft.com/office/drawing/2014/main" id="{3CA91618-784E-26BF-305A-9AFA0F35DE87}"/>
              </a:ext>
            </a:extLst>
          </p:cNvPr>
          <p:cNvPicPr>
            <a:picLocks noChangeAspect="1"/>
          </p:cNvPicPr>
          <p:nvPr/>
        </p:nvPicPr>
        <p:blipFill rotWithShape="1">
          <a:blip r:embed="rId3"/>
          <a:srcRect l="-405" t="16579" r="8097" b="17494"/>
          <a:stretch/>
        </p:blipFill>
        <p:spPr>
          <a:xfrm>
            <a:off x="4327601" y="2560783"/>
            <a:ext cx="2886143" cy="3158064"/>
          </a:xfrm>
          <a:prstGeom prst="rect">
            <a:avLst/>
          </a:prstGeom>
        </p:spPr>
      </p:pic>
      <p:sp>
        <p:nvSpPr>
          <p:cNvPr id="13" name="TextBox 12">
            <a:extLst>
              <a:ext uri="{FF2B5EF4-FFF2-40B4-BE49-F238E27FC236}">
                <a16:creationId xmlns:a16="http://schemas.microsoft.com/office/drawing/2014/main" id="{4FB2153D-B97F-90E5-57CD-70B5954BD46A}"/>
              </a:ext>
            </a:extLst>
          </p:cNvPr>
          <p:cNvSpPr txBox="1"/>
          <p:nvPr/>
        </p:nvSpPr>
        <p:spPr>
          <a:xfrm>
            <a:off x="1161585" y="3014253"/>
            <a:ext cx="2078920"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b="1" dirty="0"/>
              <a:t>Después de 2 dosis de la vacuna MMR, </a:t>
            </a:r>
          </a:p>
          <a:p>
            <a:r>
              <a:rPr lang="es-ES" b="1" dirty="0"/>
              <a:t>el 99.7% de las personas vacunadas son inmunes al sarampión.</a:t>
            </a:r>
            <a:endParaRPr lang="en-US" b="1" dirty="0"/>
          </a:p>
        </p:txBody>
      </p:sp>
    </p:spTree>
    <p:extLst>
      <p:ext uri="{BB962C8B-B14F-4D97-AF65-F5344CB8AC3E}">
        <p14:creationId xmlns:p14="http://schemas.microsoft.com/office/powerpoint/2010/main" val="9143275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5CAED-8551-5277-D69D-A43B85338ED1}"/>
              </a:ext>
            </a:extLst>
          </p:cNvPr>
          <p:cNvSpPr>
            <a:spLocks noGrp="1"/>
          </p:cNvSpPr>
          <p:nvPr>
            <p:ph type="title"/>
          </p:nvPr>
        </p:nvSpPr>
        <p:spPr/>
        <p:txBody>
          <a:bodyPr/>
          <a:lstStyle/>
          <a:p>
            <a:pPr marL="742950" indent="-742950">
              <a:buAutoNum type="arabicParenR"/>
            </a:pPr>
            <a:r>
              <a:rPr lang="en-US" dirty="0"/>
              <a:t>Todavía necesitamos las vacunas.</a:t>
            </a:r>
          </a:p>
        </p:txBody>
      </p:sp>
      <p:sp>
        <p:nvSpPr>
          <p:cNvPr id="3" name="Content Placeholder 2">
            <a:extLst>
              <a:ext uri="{FF2B5EF4-FFF2-40B4-BE49-F238E27FC236}">
                <a16:creationId xmlns:a16="http://schemas.microsoft.com/office/drawing/2014/main" id="{E125B854-FF52-071B-9E10-2299F77D1CBD}"/>
              </a:ext>
            </a:extLst>
          </p:cNvPr>
          <p:cNvSpPr>
            <a:spLocks noGrp="1"/>
          </p:cNvSpPr>
          <p:nvPr>
            <p:ph idx="1"/>
          </p:nvPr>
        </p:nvSpPr>
        <p:spPr>
          <a:xfrm>
            <a:off x="617500" y="1770191"/>
            <a:ext cx="9277614" cy="3599316"/>
          </a:xfrm>
        </p:spPr>
        <p:txBody>
          <a:bodyPr vert="horz" lIns="91440" tIns="45720" rIns="91440" bIns="45720" rtlCol="0" anchor="t">
            <a:normAutofit/>
          </a:bodyPr>
          <a:lstStyle/>
          <a:p>
            <a:pPr>
              <a:buNone/>
            </a:pPr>
            <a:r>
              <a:rPr lang="es-ES" sz="2800" b="1" dirty="0">
                <a:solidFill>
                  <a:srgbClr val="002060"/>
                </a:solidFill>
                <a:ea typeface="+mn-lt"/>
                <a:cs typeface="+mn-lt"/>
              </a:rPr>
              <a:t>Las vacunas ayudan a prevenir la propagación de enfermedades.</a:t>
            </a:r>
            <a:endParaRPr lang="en-US" sz="2800" b="1" dirty="0">
              <a:solidFill>
                <a:srgbClr val="002060"/>
              </a:solidFill>
              <a:ea typeface="+mn-lt"/>
              <a:cs typeface="+mn-lt"/>
            </a:endParaRPr>
          </a:p>
          <a:p>
            <a:pPr>
              <a:buNone/>
            </a:pPr>
            <a:r>
              <a:rPr lang="es-ES" dirty="0">
                <a:solidFill>
                  <a:srgbClr val="000000"/>
                </a:solidFill>
              </a:rPr>
              <a:t>Las vacunas protegen a la persona que las recibe e, indirectamente, a las personas cercanas a ella.</a:t>
            </a:r>
            <a:endParaRPr lang="en-US" dirty="0">
              <a:solidFill>
                <a:srgbClr val="000000"/>
              </a:solidFill>
            </a:endParaRPr>
          </a:p>
        </p:txBody>
      </p:sp>
      <p:pic>
        <p:nvPicPr>
          <p:cNvPr id="7170" name="Picture 2">
            <a:extLst>
              <a:ext uri="{FF2B5EF4-FFF2-40B4-BE49-F238E27FC236}">
                <a16:creationId xmlns:a16="http://schemas.microsoft.com/office/drawing/2014/main" id="{0562DBD8-BA52-1841-9E2C-EBF2902F16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2943" y="3653588"/>
            <a:ext cx="5241004" cy="3030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98238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5CAED-8551-5277-D69D-A43B85338ED1}"/>
              </a:ext>
            </a:extLst>
          </p:cNvPr>
          <p:cNvSpPr>
            <a:spLocks noGrp="1"/>
          </p:cNvSpPr>
          <p:nvPr>
            <p:ph type="title"/>
          </p:nvPr>
        </p:nvSpPr>
        <p:spPr/>
        <p:txBody>
          <a:bodyPr/>
          <a:lstStyle/>
          <a:p>
            <a:pPr marL="742950" indent="-742950">
              <a:buAutoNum type="arabicParenR"/>
            </a:pPr>
            <a:r>
              <a:rPr lang="en-US" dirty="0"/>
              <a:t>Todavía necesitamos las vacunas.</a:t>
            </a:r>
          </a:p>
        </p:txBody>
      </p:sp>
      <p:sp>
        <p:nvSpPr>
          <p:cNvPr id="3" name="Content Placeholder 2">
            <a:extLst>
              <a:ext uri="{FF2B5EF4-FFF2-40B4-BE49-F238E27FC236}">
                <a16:creationId xmlns:a16="http://schemas.microsoft.com/office/drawing/2014/main" id="{E125B854-FF52-071B-9E10-2299F77D1CBD}"/>
              </a:ext>
            </a:extLst>
          </p:cNvPr>
          <p:cNvSpPr>
            <a:spLocks noGrp="1"/>
          </p:cNvSpPr>
          <p:nvPr>
            <p:ph idx="1"/>
          </p:nvPr>
        </p:nvSpPr>
        <p:spPr>
          <a:xfrm>
            <a:off x="499622" y="2001546"/>
            <a:ext cx="9529035" cy="3760276"/>
          </a:xfrm>
        </p:spPr>
        <p:txBody>
          <a:bodyPr vert="horz" lIns="91440" tIns="45720" rIns="91440" bIns="45720" rtlCol="0" anchor="t">
            <a:normAutofit/>
          </a:bodyPr>
          <a:lstStyle/>
          <a:p>
            <a:pPr marL="0" indent="0" algn="l" fontAlgn="base">
              <a:buNone/>
            </a:pPr>
            <a:r>
              <a:rPr lang="en-US" sz="2800" b="1" dirty="0">
                <a:solidFill>
                  <a:srgbClr val="002060"/>
                </a:solidFill>
                <a:ea typeface="+mn-lt"/>
                <a:cs typeface="+mn-lt"/>
              </a:rPr>
              <a:t>Es </a:t>
            </a:r>
            <a:r>
              <a:rPr lang="es-419" sz="2800" b="1" dirty="0">
                <a:solidFill>
                  <a:srgbClr val="002060"/>
                </a:solidFill>
                <a:ea typeface="+mn-lt"/>
                <a:cs typeface="+mn-lt"/>
              </a:rPr>
              <a:t>mejor</a:t>
            </a:r>
            <a:r>
              <a:rPr lang="en-US" sz="2800" b="1" dirty="0">
                <a:solidFill>
                  <a:srgbClr val="002060"/>
                </a:solidFill>
                <a:ea typeface="+mn-lt"/>
                <a:cs typeface="+mn-lt"/>
              </a:rPr>
              <a:t> </a:t>
            </a:r>
            <a:r>
              <a:rPr lang="en-US" sz="2800" b="1" dirty="0" err="1">
                <a:solidFill>
                  <a:srgbClr val="002060"/>
                </a:solidFill>
                <a:ea typeface="+mn-lt"/>
                <a:cs typeface="+mn-lt"/>
              </a:rPr>
              <a:t>prevenir</a:t>
            </a:r>
            <a:r>
              <a:rPr lang="en-US" sz="2800" b="1" dirty="0">
                <a:solidFill>
                  <a:srgbClr val="002060"/>
                </a:solidFill>
                <a:ea typeface="+mn-lt"/>
                <a:cs typeface="+mn-lt"/>
              </a:rPr>
              <a:t> que </a:t>
            </a:r>
            <a:r>
              <a:rPr lang="es-419" sz="2800" b="1" dirty="0">
                <a:solidFill>
                  <a:srgbClr val="002060"/>
                </a:solidFill>
                <a:ea typeface="+mn-lt"/>
                <a:cs typeface="+mn-lt"/>
              </a:rPr>
              <a:t>curar</a:t>
            </a:r>
            <a:r>
              <a:rPr lang="en-US" sz="2800" b="1" dirty="0">
                <a:solidFill>
                  <a:srgbClr val="002060"/>
                </a:solidFill>
                <a:ea typeface="+mn-lt"/>
                <a:cs typeface="+mn-lt"/>
              </a:rPr>
              <a:t> (o </a:t>
            </a:r>
            <a:r>
              <a:rPr lang="en-US" sz="2800" b="1" dirty="0" err="1">
                <a:solidFill>
                  <a:srgbClr val="002060"/>
                </a:solidFill>
                <a:ea typeface="+mn-lt"/>
                <a:cs typeface="+mn-lt"/>
              </a:rPr>
              <a:t>simplemente</a:t>
            </a:r>
            <a:r>
              <a:rPr lang="en-US" sz="2800" b="1" dirty="0">
                <a:solidFill>
                  <a:srgbClr val="002060"/>
                </a:solidFill>
                <a:ea typeface="+mn-lt"/>
                <a:cs typeface="+mn-lt"/>
              </a:rPr>
              <a:t> </a:t>
            </a:r>
            <a:r>
              <a:rPr lang="en-US" sz="2800" b="1" dirty="0" err="1">
                <a:solidFill>
                  <a:srgbClr val="002060"/>
                </a:solidFill>
                <a:ea typeface="+mn-lt"/>
                <a:cs typeface="+mn-lt"/>
              </a:rPr>
              <a:t>esperar</a:t>
            </a:r>
            <a:r>
              <a:rPr lang="en-US" sz="2800" b="1" dirty="0">
                <a:solidFill>
                  <a:srgbClr val="002060"/>
                </a:solidFill>
                <a:ea typeface="+mn-lt"/>
                <a:cs typeface="+mn-lt"/>
              </a:rPr>
              <a:t> que mi ser </a:t>
            </a:r>
            <a:r>
              <a:rPr lang="en-US" sz="2800" b="1" dirty="0" err="1">
                <a:solidFill>
                  <a:srgbClr val="002060"/>
                </a:solidFill>
                <a:ea typeface="+mn-lt"/>
                <a:cs typeface="+mn-lt"/>
              </a:rPr>
              <a:t>querido</a:t>
            </a:r>
            <a:r>
              <a:rPr lang="en-US" sz="2800" b="1" dirty="0">
                <a:solidFill>
                  <a:srgbClr val="002060"/>
                </a:solidFill>
                <a:ea typeface="+mn-lt"/>
                <a:cs typeface="+mn-lt"/>
              </a:rPr>
              <a:t> no </a:t>
            </a:r>
            <a:r>
              <a:rPr lang="en-US" sz="2800" b="1" dirty="0" err="1">
                <a:solidFill>
                  <a:srgbClr val="002060"/>
                </a:solidFill>
                <a:ea typeface="+mn-lt"/>
                <a:cs typeface="+mn-lt"/>
              </a:rPr>
              <a:t>esté</a:t>
            </a:r>
            <a:r>
              <a:rPr lang="en-US" sz="2800" b="1" dirty="0">
                <a:solidFill>
                  <a:srgbClr val="002060"/>
                </a:solidFill>
                <a:ea typeface="+mn-lt"/>
                <a:cs typeface="+mn-lt"/>
              </a:rPr>
              <a:t> </a:t>
            </a:r>
            <a:r>
              <a:rPr lang="en-US" sz="2800" b="1" dirty="0" err="1">
                <a:solidFill>
                  <a:srgbClr val="002060"/>
                </a:solidFill>
                <a:ea typeface="+mn-lt"/>
                <a:cs typeface="+mn-lt"/>
              </a:rPr>
              <a:t>infectado</a:t>
            </a:r>
            <a:r>
              <a:rPr lang="en-US" sz="2800" b="1" dirty="0">
                <a:solidFill>
                  <a:srgbClr val="002060"/>
                </a:solidFill>
                <a:ea typeface="+mn-lt"/>
                <a:cs typeface="+mn-lt"/>
              </a:rPr>
              <a:t>).</a:t>
            </a:r>
          </a:p>
          <a:p>
            <a:pPr marL="0" indent="0" algn="l" fontAlgn="base">
              <a:buNone/>
            </a:pPr>
            <a:endParaRPr lang="en-US" sz="1600" b="1" dirty="0">
              <a:solidFill>
                <a:srgbClr val="002060"/>
              </a:solidFill>
              <a:ea typeface="+mn-lt"/>
              <a:cs typeface="+mn-lt"/>
            </a:endParaRPr>
          </a:p>
          <a:p>
            <a:pPr marL="0" indent="0" algn="l" fontAlgn="base">
              <a:buNone/>
            </a:pPr>
            <a:r>
              <a:rPr lang="es-ES" dirty="0"/>
              <a:t>Se ha demostrado que la protección mediante vacunación es más eficaz y segura.</a:t>
            </a:r>
          </a:p>
          <a:p>
            <a:pPr marL="0" indent="0" algn="l" fontAlgn="base">
              <a:buNone/>
            </a:pPr>
            <a:r>
              <a:rPr lang="es-ES" dirty="0"/>
              <a:t>No existe un medicamento específico para combatir la mayoría de los virus que causan enfermedades prevenibles con vacunas. Por ejemplo, no existe ningún medicamento específico contra el virus de la polio, el VPH o el sarampión.</a:t>
            </a:r>
            <a:endParaRPr lang="en-US" dirty="0"/>
          </a:p>
          <a:p>
            <a:pPr marL="0" indent="0">
              <a:buNone/>
            </a:pPr>
            <a:endParaRPr lang="en-US" sz="3000" b="1" dirty="0">
              <a:solidFill>
                <a:srgbClr val="0070C0"/>
              </a:solidFill>
            </a:endParaRPr>
          </a:p>
        </p:txBody>
      </p:sp>
    </p:spTree>
    <p:extLst>
      <p:ext uri="{BB962C8B-B14F-4D97-AF65-F5344CB8AC3E}">
        <p14:creationId xmlns:p14="http://schemas.microsoft.com/office/powerpoint/2010/main" val="15489739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5CAED-8551-5277-D69D-A43B85338ED1}"/>
              </a:ext>
            </a:extLst>
          </p:cNvPr>
          <p:cNvSpPr>
            <a:spLocks noGrp="1"/>
          </p:cNvSpPr>
          <p:nvPr>
            <p:ph type="title"/>
          </p:nvPr>
        </p:nvSpPr>
        <p:spPr/>
        <p:txBody>
          <a:bodyPr/>
          <a:lstStyle/>
          <a:p>
            <a:r>
              <a:rPr lang="en-US" dirty="0"/>
              <a:t>2) Las vacunas funcionan.</a:t>
            </a:r>
          </a:p>
        </p:txBody>
      </p:sp>
      <p:sp>
        <p:nvSpPr>
          <p:cNvPr id="3" name="Content Placeholder 2">
            <a:extLst>
              <a:ext uri="{FF2B5EF4-FFF2-40B4-BE49-F238E27FC236}">
                <a16:creationId xmlns:a16="http://schemas.microsoft.com/office/drawing/2014/main" id="{E125B854-FF52-071B-9E10-2299F77D1CBD}"/>
              </a:ext>
            </a:extLst>
          </p:cNvPr>
          <p:cNvSpPr>
            <a:spLocks noGrp="1"/>
          </p:cNvSpPr>
          <p:nvPr>
            <p:ph idx="1"/>
          </p:nvPr>
        </p:nvSpPr>
        <p:spPr>
          <a:xfrm>
            <a:off x="617500" y="1754148"/>
            <a:ext cx="5366205" cy="5224167"/>
          </a:xfrm>
        </p:spPr>
        <p:txBody>
          <a:bodyPr>
            <a:noAutofit/>
          </a:bodyPr>
          <a:lstStyle/>
          <a:p>
            <a:pPr marL="0" indent="0">
              <a:buNone/>
            </a:pPr>
            <a:r>
              <a:rPr lang="es-ES" sz="2000" b="1" dirty="0">
                <a:solidFill>
                  <a:srgbClr val="002060"/>
                </a:solidFill>
                <a:latin typeface="+mj-lt"/>
              </a:rPr>
              <a:t>Las vacunas funcionan con el sistema inmunológico natural.</a:t>
            </a:r>
          </a:p>
          <a:p>
            <a:r>
              <a:rPr lang="es-ES" sz="2000" dirty="0">
                <a:solidFill>
                  <a:srgbClr val="000000"/>
                </a:solidFill>
                <a:latin typeface="+mj-lt"/>
              </a:rPr>
              <a:t>Una vacuna contiene una parte o partes del germen de la enfermedad, llamados </a:t>
            </a:r>
            <a:r>
              <a:rPr lang="es-ES" sz="2000" b="1" dirty="0">
                <a:solidFill>
                  <a:srgbClr val="002060"/>
                </a:solidFill>
                <a:latin typeface="+mj-lt"/>
              </a:rPr>
              <a:t>antígenos</a:t>
            </a:r>
            <a:r>
              <a:rPr lang="es-ES" sz="2000" dirty="0">
                <a:latin typeface="+mj-lt"/>
              </a:rPr>
              <a:t>. </a:t>
            </a:r>
            <a:r>
              <a:rPr lang="es-ES" sz="2000" dirty="0">
                <a:solidFill>
                  <a:srgbClr val="000000"/>
                </a:solidFill>
                <a:latin typeface="+mj-lt"/>
              </a:rPr>
              <a:t>Cuando se inyecta el antígeno, el cuerpo reconoce al invasor y produce </a:t>
            </a:r>
            <a:r>
              <a:rPr lang="es-ES" sz="2000" b="1" dirty="0">
                <a:solidFill>
                  <a:srgbClr val="002060"/>
                </a:solidFill>
                <a:latin typeface="+mj-lt"/>
              </a:rPr>
              <a:t>anticuerpos</a:t>
            </a:r>
            <a:r>
              <a:rPr lang="es-ES" sz="2000" dirty="0">
                <a:latin typeface="+mj-lt"/>
              </a:rPr>
              <a:t>.</a:t>
            </a:r>
          </a:p>
          <a:p>
            <a:r>
              <a:rPr lang="es-ES" sz="2000" dirty="0">
                <a:solidFill>
                  <a:srgbClr val="000000"/>
                </a:solidFill>
                <a:latin typeface="+mj-lt"/>
              </a:rPr>
              <a:t>A diferencia del germen patógeno real, la vacuna no abruma el sistema inmunológico; la persona no contrae la enfermedad.</a:t>
            </a:r>
          </a:p>
          <a:p>
            <a:r>
              <a:rPr lang="es-ES" sz="2000" dirty="0">
                <a:solidFill>
                  <a:srgbClr val="000000"/>
                </a:solidFill>
                <a:latin typeface="+mj-lt"/>
              </a:rPr>
              <a:t>Mientras los </a:t>
            </a:r>
            <a:r>
              <a:rPr lang="es-ES" sz="2000" b="1" dirty="0">
                <a:solidFill>
                  <a:srgbClr val="002060"/>
                </a:solidFill>
                <a:latin typeface="+mj-lt"/>
              </a:rPr>
              <a:t>anticuerpos</a:t>
            </a:r>
            <a:r>
              <a:rPr lang="es-ES" sz="2000" dirty="0">
                <a:latin typeface="+mj-lt"/>
              </a:rPr>
              <a:t> </a:t>
            </a:r>
            <a:r>
              <a:rPr lang="es-ES" sz="2000" dirty="0">
                <a:solidFill>
                  <a:srgbClr val="000000"/>
                </a:solidFill>
                <a:latin typeface="+mj-lt"/>
              </a:rPr>
              <a:t>combaten los antígenos, el sistema inmunológico crea</a:t>
            </a:r>
            <a:r>
              <a:rPr lang="es-ES" sz="2000" dirty="0">
                <a:latin typeface="+mj-lt"/>
              </a:rPr>
              <a:t> </a:t>
            </a:r>
            <a:r>
              <a:rPr lang="es-ES" sz="2000" b="1" dirty="0">
                <a:solidFill>
                  <a:srgbClr val="002060"/>
                </a:solidFill>
                <a:latin typeface="+mj-lt"/>
              </a:rPr>
              <a:t>células de memoria </a:t>
            </a:r>
            <a:r>
              <a:rPr lang="es-ES" sz="2000" dirty="0">
                <a:solidFill>
                  <a:srgbClr val="000000"/>
                </a:solidFill>
                <a:latin typeface="+mj-lt"/>
              </a:rPr>
              <a:t>para ayudar a combatir la enfermedad en caso de que la persona vuelva a verse expuesta a ella.</a:t>
            </a:r>
            <a:endParaRPr lang="en-US" sz="2000" dirty="0">
              <a:solidFill>
                <a:srgbClr val="000000"/>
              </a:solidFill>
              <a:latin typeface="+mj-lt"/>
            </a:endParaRPr>
          </a:p>
        </p:txBody>
      </p:sp>
      <p:pic>
        <p:nvPicPr>
          <p:cNvPr id="1026" name="Picture 2" descr="vacuna, funcionamiento, cómo actúa la vacuna?">
            <a:extLst>
              <a:ext uri="{FF2B5EF4-FFF2-40B4-BE49-F238E27FC236}">
                <a16:creationId xmlns:a16="http://schemas.microsoft.com/office/drawing/2014/main" id="{9F272EB0-9A67-8011-E423-61440BFA71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3705" y="2290011"/>
            <a:ext cx="598408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79015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5CAED-8551-5277-D69D-A43B85338ED1}"/>
              </a:ext>
            </a:extLst>
          </p:cNvPr>
          <p:cNvSpPr>
            <a:spLocks noGrp="1"/>
          </p:cNvSpPr>
          <p:nvPr>
            <p:ph type="title"/>
          </p:nvPr>
        </p:nvSpPr>
        <p:spPr/>
        <p:txBody>
          <a:bodyPr/>
          <a:lstStyle/>
          <a:p>
            <a:r>
              <a:rPr lang="en-US" dirty="0"/>
              <a:t>2) Las vacunas funcionan.</a:t>
            </a:r>
          </a:p>
        </p:txBody>
      </p:sp>
      <p:sp>
        <p:nvSpPr>
          <p:cNvPr id="3" name="Content Placeholder 2">
            <a:extLst>
              <a:ext uri="{FF2B5EF4-FFF2-40B4-BE49-F238E27FC236}">
                <a16:creationId xmlns:a16="http://schemas.microsoft.com/office/drawing/2014/main" id="{E125B854-FF52-071B-9E10-2299F77D1CBD}"/>
              </a:ext>
            </a:extLst>
          </p:cNvPr>
          <p:cNvSpPr>
            <a:spLocks noGrp="1"/>
          </p:cNvSpPr>
          <p:nvPr>
            <p:ph idx="1"/>
          </p:nvPr>
        </p:nvSpPr>
        <p:spPr>
          <a:xfrm>
            <a:off x="617499" y="1770191"/>
            <a:ext cx="5116551" cy="449134"/>
          </a:xfrm>
        </p:spPr>
        <p:txBody>
          <a:bodyPr>
            <a:noAutofit/>
          </a:bodyPr>
          <a:lstStyle/>
          <a:p>
            <a:pPr marL="0" indent="0" algn="l" fontAlgn="base">
              <a:buNone/>
            </a:pPr>
            <a:r>
              <a:rPr lang="en-US" sz="2000" dirty="0">
                <a:latin typeface="+mj-lt"/>
              </a:rPr>
              <a:t>¡Este sistema realmente funciona!</a:t>
            </a:r>
          </a:p>
        </p:txBody>
      </p:sp>
      <p:pic>
        <p:nvPicPr>
          <p:cNvPr id="5" name="Picture 4">
            <a:extLst>
              <a:ext uri="{FF2B5EF4-FFF2-40B4-BE49-F238E27FC236}">
                <a16:creationId xmlns:a16="http://schemas.microsoft.com/office/drawing/2014/main" id="{D3A458E3-22B0-F515-71E0-2871AD8DBFDF}"/>
              </a:ext>
            </a:extLst>
          </p:cNvPr>
          <p:cNvPicPr>
            <a:picLocks noChangeAspect="1"/>
          </p:cNvPicPr>
          <p:nvPr/>
        </p:nvPicPr>
        <p:blipFill>
          <a:blip r:embed="rId3"/>
          <a:stretch>
            <a:fillRect/>
          </a:stretch>
        </p:blipFill>
        <p:spPr>
          <a:xfrm>
            <a:off x="1495143" y="2319056"/>
            <a:ext cx="4039164" cy="4029637"/>
          </a:xfrm>
          <a:prstGeom prst="rect">
            <a:avLst/>
          </a:prstGeom>
        </p:spPr>
      </p:pic>
      <p:pic>
        <p:nvPicPr>
          <p:cNvPr id="7" name="Picture 6">
            <a:extLst>
              <a:ext uri="{FF2B5EF4-FFF2-40B4-BE49-F238E27FC236}">
                <a16:creationId xmlns:a16="http://schemas.microsoft.com/office/drawing/2014/main" id="{1634D1DF-6D86-F8AA-2AA9-21670950DFAE}"/>
              </a:ext>
            </a:extLst>
          </p:cNvPr>
          <p:cNvPicPr>
            <a:picLocks noChangeAspect="1"/>
          </p:cNvPicPr>
          <p:nvPr/>
        </p:nvPicPr>
        <p:blipFill>
          <a:blip r:embed="rId4"/>
          <a:stretch>
            <a:fillRect/>
          </a:stretch>
        </p:blipFill>
        <p:spPr>
          <a:xfrm>
            <a:off x="6096000" y="2309529"/>
            <a:ext cx="4020111" cy="4039164"/>
          </a:xfrm>
          <a:prstGeom prst="rect">
            <a:avLst/>
          </a:prstGeom>
        </p:spPr>
      </p:pic>
      <p:sp>
        <p:nvSpPr>
          <p:cNvPr id="4" name="TextBox 3">
            <a:extLst>
              <a:ext uri="{FF2B5EF4-FFF2-40B4-BE49-F238E27FC236}">
                <a16:creationId xmlns:a16="http://schemas.microsoft.com/office/drawing/2014/main" id="{D6397193-149F-3943-0F72-426CDA364B61}"/>
              </a:ext>
            </a:extLst>
          </p:cNvPr>
          <p:cNvSpPr txBox="1"/>
          <p:nvPr/>
        </p:nvSpPr>
        <p:spPr>
          <a:xfrm>
            <a:off x="6699113" y="4129056"/>
            <a:ext cx="2813884" cy="400110"/>
          </a:xfrm>
          <a:prstGeom prst="rect">
            <a:avLst/>
          </a:prstGeom>
          <a:solidFill>
            <a:schemeClr val="tx1"/>
          </a:solidFill>
        </p:spPr>
        <p:txBody>
          <a:bodyPr wrap="square" rtlCol="0">
            <a:spAutoFit/>
          </a:bodyPr>
          <a:lstStyle/>
          <a:p>
            <a:pPr algn="ctr"/>
            <a:r>
              <a:rPr lang="en-US" sz="2000" dirty="0" err="1">
                <a:solidFill>
                  <a:srgbClr val="0070C0"/>
                </a:solidFill>
              </a:rPr>
              <a:t>Vacunas</a:t>
            </a:r>
            <a:r>
              <a:rPr lang="en-US" sz="2000" dirty="0">
                <a:solidFill>
                  <a:srgbClr val="0070C0"/>
                </a:solidFill>
              </a:rPr>
              <a:t> contra </a:t>
            </a:r>
            <a:r>
              <a:rPr lang="en-US" sz="2000" dirty="0" err="1">
                <a:solidFill>
                  <a:srgbClr val="0070C0"/>
                </a:solidFill>
              </a:rPr>
              <a:t>el</a:t>
            </a:r>
            <a:r>
              <a:rPr lang="en-US" sz="2000" dirty="0">
                <a:solidFill>
                  <a:srgbClr val="0070C0"/>
                </a:solidFill>
              </a:rPr>
              <a:t> VPH</a:t>
            </a:r>
          </a:p>
        </p:txBody>
      </p:sp>
      <p:sp>
        <p:nvSpPr>
          <p:cNvPr id="6" name="TextBox 5">
            <a:extLst>
              <a:ext uri="{FF2B5EF4-FFF2-40B4-BE49-F238E27FC236}">
                <a16:creationId xmlns:a16="http://schemas.microsoft.com/office/drawing/2014/main" id="{203C9CEA-C3C7-B6D6-87C1-EAAFF3D30EFB}"/>
              </a:ext>
            </a:extLst>
          </p:cNvPr>
          <p:cNvSpPr txBox="1"/>
          <p:nvPr/>
        </p:nvSpPr>
        <p:spPr>
          <a:xfrm>
            <a:off x="1760410" y="3975168"/>
            <a:ext cx="3564867" cy="707886"/>
          </a:xfrm>
          <a:prstGeom prst="rect">
            <a:avLst/>
          </a:prstGeom>
          <a:solidFill>
            <a:schemeClr val="tx1"/>
          </a:solidFill>
        </p:spPr>
        <p:txBody>
          <a:bodyPr wrap="square" rtlCol="0">
            <a:spAutoFit/>
          </a:bodyPr>
          <a:lstStyle/>
          <a:p>
            <a:pPr algn="ctr"/>
            <a:r>
              <a:rPr lang="en-US" sz="2000" dirty="0" err="1">
                <a:solidFill>
                  <a:srgbClr val="0070C0"/>
                </a:solidFill>
              </a:rPr>
              <a:t>Vacuna</a:t>
            </a:r>
            <a:r>
              <a:rPr lang="en-US" sz="2000" dirty="0">
                <a:solidFill>
                  <a:srgbClr val="0070C0"/>
                </a:solidFill>
              </a:rPr>
              <a:t> contra </a:t>
            </a:r>
            <a:r>
              <a:rPr lang="en-US" sz="2000" dirty="0" err="1">
                <a:solidFill>
                  <a:srgbClr val="0070C0"/>
                </a:solidFill>
              </a:rPr>
              <a:t>Haemophilus</a:t>
            </a:r>
            <a:r>
              <a:rPr lang="en-US" sz="2000" dirty="0">
                <a:solidFill>
                  <a:srgbClr val="0070C0"/>
                </a:solidFill>
              </a:rPr>
              <a:t> influenzae </a:t>
            </a:r>
            <a:r>
              <a:rPr lang="en-US" sz="2000" dirty="0" err="1">
                <a:solidFill>
                  <a:srgbClr val="0070C0"/>
                </a:solidFill>
              </a:rPr>
              <a:t>tipo</a:t>
            </a:r>
            <a:r>
              <a:rPr lang="en-US" sz="2000" dirty="0">
                <a:solidFill>
                  <a:srgbClr val="0070C0"/>
                </a:solidFill>
              </a:rPr>
              <a:t> b (Hib)</a:t>
            </a:r>
          </a:p>
        </p:txBody>
      </p:sp>
    </p:spTree>
    <p:extLst>
      <p:ext uri="{BB962C8B-B14F-4D97-AF65-F5344CB8AC3E}">
        <p14:creationId xmlns:p14="http://schemas.microsoft.com/office/powerpoint/2010/main" val="237396389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5CAED-8551-5277-D69D-A43B85338ED1}"/>
              </a:ext>
            </a:extLst>
          </p:cNvPr>
          <p:cNvSpPr>
            <a:spLocks noGrp="1"/>
          </p:cNvSpPr>
          <p:nvPr>
            <p:ph type="title"/>
          </p:nvPr>
        </p:nvSpPr>
        <p:spPr/>
        <p:txBody>
          <a:bodyPr/>
          <a:lstStyle/>
          <a:p>
            <a:r>
              <a:rPr lang="en-US" dirty="0"/>
              <a:t>2) Las vacunas </a:t>
            </a:r>
            <a:r>
              <a:rPr lang="en-US" dirty="0" err="1"/>
              <a:t>funcionan</a:t>
            </a:r>
            <a:r>
              <a:rPr lang="en-US" dirty="0"/>
              <a:t>.</a:t>
            </a:r>
          </a:p>
        </p:txBody>
      </p:sp>
      <p:sp>
        <p:nvSpPr>
          <p:cNvPr id="3" name="Content Placeholder 2">
            <a:extLst>
              <a:ext uri="{FF2B5EF4-FFF2-40B4-BE49-F238E27FC236}">
                <a16:creationId xmlns:a16="http://schemas.microsoft.com/office/drawing/2014/main" id="{E125B854-FF52-071B-9E10-2299F77D1CBD}"/>
              </a:ext>
            </a:extLst>
          </p:cNvPr>
          <p:cNvSpPr>
            <a:spLocks noGrp="1"/>
          </p:cNvSpPr>
          <p:nvPr>
            <p:ph idx="1"/>
          </p:nvPr>
        </p:nvSpPr>
        <p:spPr>
          <a:xfrm>
            <a:off x="617499" y="1770191"/>
            <a:ext cx="5116551" cy="449134"/>
          </a:xfrm>
        </p:spPr>
        <p:txBody>
          <a:bodyPr>
            <a:noAutofit/>
          </a:bodyPr>
          <a:lstStyle/>
          <a:p>
            <a:pPr marL="0" indent="0" algn="l" fontAlgn="base">
              <a:buNone/>
            </a:pPr>
            <a:r>
              <a:rPr lang="en-US" sz="2000" dirty="0">
                <a:solidFill>
                  <a:srgbClr val="002060"/>
                </a:solidFill>
                <a:latin typeface="+mj-lt"/>
              </a:rPr>
              <a:t>¡Este sistema realmente funciona!</a:t>
            </a:r>
          </a:p>
        </p:txBody>
      </p:sp>
      <p:pic>
        <p:nvPicPr>
          <p:cNvPr id="5" name="Picture 4">
            <a:extLst>
              <a:ext uri="{FF2B5EF4-FFF2-40B4-BE49-F238E27FC236}">
                <a16:creationId xmlns:a16="http://schemas.microsoft.com/office/drawing/2014/main" id="{D3A458E3-22B0-F515-71E0-2871AD8DBFDF}"/>
              </a:ext>
            </a:extLst>
          </p:cNvPr>
          <p:cNvPicPr>
            <a:picLocks noChangeAspect="1"/>
          </p:cNvPicPr>
          <p:nvPr/>
        </p:nvPicPr>
        <p:blipFill>
          <a:blip r:embed="rId3"/>
          <a:stretch>
            <a:fillRect/>
          </a:stretch>
        </p:blipFill>
        <p:spPr>
          <a:xfrm>
            <a:off x="1495143" y="2319056"/>
            <a:ext cx="4039164" cy="4029637"/>
          </a:xfrm>
          <a:prstGeom prst="rect">
            <a:avLst/>
          </a:prstGeom>
        </p:spPr>
      </p:pic>
      <p:pic>
        <p:nvPicPr>
          <p:cNvPr id="7" name="Picture 6">
            <a:extLst>
              <a:ext uri="{FF2B5EF4-FFF2-40B4-BE49-F238E27FC236}">
                <a16:creationId xmlns:a16="http://schemas.microsoft.com/office/drawing/2014/main" id="{1634D1DF-6D86-F8AA-2AA9-21670950DFAE}"/>
              </a:ext>
            </a:extLst>
          </p:cNvPr>
          <p:cNvPicPr>
            <a:picLocks noChangeAspect="1"/>
          </p:cNvPicPr>
          <p:nvPr/>
        </p:nvPicPr>
        <p:blipFill>
          <a:blip r:embed="rId4"/>
          <a:stretch>
            <a:fillRect/>
          </a:stretch>
        </p:blipFill>
        <p:spPr>
          <a:xfrm>
            <a:off x="6096000" y="2309529"/>
            <a:ext cx="4020111" cy="4039164"/>
          </a:xfrm>
          <a:prstGeom prst="rect">
            <a:avLst/>
          </a:prstGeom>
        </p:spPr>
      </p:pic>
      <p:pic>
        <p:nvPicPr>
          <p:cNvPr id="6" name="Picture 5">
            <a:extLst>
              <a:ext uri="{FF2B5EF4-FFF2-40B4-BE49-F238E27FC236}">
                <a16:creationId xmlns:a16="http://schemas.microsoft.com/office/drawing/2014/main" id="{8DC8F435-3350-C835-6462-3124D1013024}"/>
              </a:ext>
            </a:extLst>
          </p:cNvPr>
          <p:cNvPicPr>
            <a:picLocks noChangeAspect="1"/>
          </p:cNvPicPr>
          <p:nvPr/>
        </p:nvPicPr>
        <p:blipFill>
          <a:blip r:embed="rId5"/>
          <a:stretch>
            <a:fillRect/>
          </a:stretch>
        </p:blipFill>
        <p:spPr>
          <a:xfrm>
            <a:off x="1514196" y="2302812"/>
            <a:ext cx="4020111" cy="4045881"/>
          </a:xfrm>
          <a:prstGeom prst="rect">
            <a:avLst/>
          </a:prstGeom>
        </p:spPr>
      </p:pic>
      <p:sp>
        <p:nvSpPr>
          <p:cNvPr id="4" name="TextBox 3">
            <a:extLst>
              <a:ext uri="{FF2B5EF4-FFF2-40B4-BE49-F238E27FC236}">
                <a16:creationId xmlns:a16="http://schemas.microsoft.com/office/drawing/2014/main" id="{D36B4D05-E790-397C-0AA9-F711D612910D}"/>
              </a:ext>
            </a:extLst>
          </p:cNvPr>
          <p:cNvSpPr txBox="1"/>
          <p:nvPr/>
        </p:nvSpPr>
        <p:spPr>
          <a:xfrm>
            <a:off x="6991128" y="3975168"/>
            <a:ext cx="2229853" cy="707886"/>
          </a:xfrm>
          <a:prstGeom prst="rect">
            <a:avLst/>
          </a:prstGeom>
          <a:solidFill>
            <a:schemeClr val="tx1"/>
          </a:solidFill>
        </p:spPr>
        <p:txBody>
          <a:bodyPr wrap="square" rtlCol="0">
            <a:spAutoFit/>
          </a:bodyPr>
          <a:lstStyle/>
          <a:p>
            <a:pPr algn="ctr"/>
            <a:r>
              <a:rPr lang="en-US" sz="2000" dirty="0" err="1">
                <a:solidFill>
                  <a:srgbClr val="0070C0"/>
                </a:solidFill>
              </a:rPr>
              <a:t>Vacunas</a:t>
            </a:r>
            <a:r>
              <a:rPr lang="en-US" sz="2000" dirty="0">
                <a:solidFill>
                  <a:srgbClr val="0070C0"/>
                </a:solidFill>
              </a:rPr>
              <a:t> contra </a:t>
            </a:r>
            <a:r>
              <a:rPr lang="en-US" sz="2000" dirty="0" err="1">
                <a:solidFill>
                  <a:srgbClr val="0070C0"/>
                </a:solidFill>
              </a:rPr>
              <a:t>el</a:t>
            </a:r>
            <a:r>
              <a:rPr lang="en-US" sz="2000" dirty="0">
                <a:solidFill>
                  <a:srgbClr val="0070C0"/>
                </a:solidFill>
              </a:rPr>
              <a:t> VPH</a:t>
            </a:r>
          </a:p>
        </p:txBody>
      </p:sp>
      <p:sp>
        <p:nvSpPr>
          <p:cNvPr id="10" name="TextBox 9">
            <a:extLst>
              <a:ext uri="{FF2B5EF4-FFF2-40B4-BE49-F238E27FC236}">
                <a16:creationId xmlns:a16="http://schemas.microsoft.com/office/drawing/2014/main" id="{15E28745-3E42-4480-DF90-4BB58F3EF1BA}"/>
              </a:ext>
            </a:extLst>
          </p:cNvPr>
          <p:cNvSpPr txBox="1"/>
          <p:nvPr/>
        </p:nvSpPr>
        <p:spPr>
          <a:xfrm>
            <a:off x="1669883" y="3198089"/>
            <a:ext cx="3689684" cy="2255325"/>
          </a:xfrm>
          <a:prstGeom prst="rect">
            <a:avLst/>
          </a:prstGeom>
          <a:solidFill>
            <a:schemeClr val="tx1"/>
          </a:solidFill>
        </p:spPr>
        <p:txBody>
          <a:bodyPr wrap="square" rtlCol="0">
            <a:spAutoFit/>
          </a:bodyPr>
          <a:lstStyle/>
          <a:p>
            <a:pPr algn="ctr"/>
            <a:r>
              <a:rPr lang="es-ES" sz="2000" dirty="0">
                <a:solidFill>
                  <a:srgbClr val="000000"/>
                </a:solidFill>
              </a:rPr>
              <a:t>Después de recibir una serie completa de la moderna vacuna Hib, más del 95% de los bebés desarrollan niveles de anticuerpos lo suficientemente altos como para brindarles protección.</a:t>
            </a:r>
          </a:p>
        </p:txBody>
      </p:sp>
    </p:spTree>
    <p:extLst>
      <p:ext uri="{BB962C8B-B14F-4D97-AF65-F5344CB8AC3E}">
        <p14:creationId xmlns:p14="http://schemas.microsoft.com/office/powerpoint/2010/main" val="474394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5CAED-8551-5277-D69D-A43B85338ED1}"/>
              </a:ext>
            </a:extLst>
          </p:cNvPr>
          <p:cNvSpPr>
            <a:spLocks noGrp="1"/>
          </p:cNvSpPr>
          <p:nvPr>
            <p:ph type="title"/>
          </p:nvPr>
        </p:nvSpPr>
        <p:spPr/>
        <p:txBody>
          <a:bodyPr/>
          <a:lstStyle/>
          <a:p>
            <a:r>
              <a:rPr lang="en-US" dirty="0"/>
              <a:t>2) Las vacunas funcionan.</a:t>
            </a:r>
          </a:p>
        </p:txBody>
      </p:sp>
      <p:sp>
        <p:nvSpPr>
          <p:cNvPr id="3" name="Content Placeholder 2">
            <a:extLst>
              <a:ext uri="{FF2B5EF4-FFF2-40B4-BE49-F238E27FC236}">
                <a16:creationId xmlns:a16="http://schemas.microsoft.com/office/drawing/2014/main" id="{E125B854-FF52-071B-9E10-2299F77D1CBD}"/>
              </a:ext>
            </a:extLst>
          </p:cNvPr>
          <p:cNvSpPr>
            <a:spLocks noGrp="1"/>
          </p:cNvSpPr>
          <p:nvPr>
            <p:ph idx="1"/>
          </p:nvPr>
        </p:nvSpPr>
        <p:spPr>
          <a:xfrm>
            <a:off x="617499" y="1770191"/>
            <a:ext cx="5116551" cy="449134"/>
          </a:xfrm>
        </p:spPr>
        <p:txBody>
          <a:bodyPr>
            <a:noAutofit/>
          </a:bodyPr>
          <a:lstStyle/>
          <a:p>
            <a:pPr marL="0" indent="0" algn="l" fontAlgn="base">
              <a:buNone/>
            </a:pPr>
            <a:r>
              <a:rPr lang="en-US" sz="2000" dirty="0">
                <a:solidFill>
                  <a:srgbClr val="002060"/>
                </a:solidFill>
                <a:latin typeface="+mj-lt"/>
              </a:rPr>
              <a:t>¡Este sistema realmente funciona!</a:t>
            </a:r>
          </a:p>
        </p:txBody>
      </p:sp>
      <p:pic>
        <p:nvPicPr>
          <p:cNvPr id="5" name="Picture 4">
            <a:extLst>
              <a:ext uri="{FF2B5EF4-FFF2-40B4-BE49-F238E27FC236}">
                <a16:creationId xmlns:a16="http://schemas.microsoft.com/office/drawing/2014/main" id="{D3A458E3-22B0-F515-71E0-2871AD8DBFDF}"/>
              </a:ext>
            </a:extLst>
          </p:cNvPr>
          <p:cNvPicPr>
            <a:picLocks noChangeAspect="1"/>
          </p:cNvPicPr>
          <p:nvPr/>
        </p:nvPicPr>
        <p:blipFill>
          <a:blip r:embed="rId3"/>
          <a:stretch>
            <a:fillRect/>
          </a:stretch>
        </p:blipFill>
        <p:spPr>
          <a:xfrm>
            <a:off x="1495143" y="2319056"/>
            <a:ext cx="4039164" cy="4029637"/>
          </a:xfrm>
          <a:prstGeom prst="rect">
            <a:avLst/>
          </a:prstGeom>
        </p:spPr>
      </p:pic>
      <p:pic>
        <p:nvPicPr>
          <p:cNvPr id="7" name="Picture 6">
            <a:extLst>
              <a:ext uri="{FF2B5EF4-FFF2-40B4-BE49-F238E27FC236}">
                <a16:creationId xmlns:a16="http://schemas.microsoft.com/office/drawing/2014/main" id="{1634D1DF-6D86-F8AA-2AA9-21670950DFAE}"/>
              </a:ext>
            </a:extLst>
          </p:cNvPr>
          <p:cNvPicPr>
            <a:picLocks noChangeAspect="1"/>
          </p:cNvPicPr>
          <p:nvPr/>
        </p:nvPicPr>
        <p:blipFill>
          <a:blip r:embed="rId4"/>
          <a:stretch>
            <a:fillRect/>
          </a:stretch>
        </p:blipFill>
        <p:spPr>
          <a:xfrm>
            <a:off x="6096000" y="2309529"/>
            <a:ext cx="4020111" cy="4039164"/>
          </a:xfrm>
          <a:prstGeom prst="rect">
            <a:avLst/>
          </a:prstGeom>
        </p:spPr>
      </p:pic>
      <p:pic>
        <p:nvPicPr>
          <p:cNvPr id="6" name="Picture 5">
            <a:extLst>
              <a:ext uri="{FF2B5EF4-FFF2-40B4-BE49-F238E27FC236}">
                <a16:creationId xmlns:a16="http://schemas.microsoft.com/office/drawing/2014/main" id="{8DC8F435-3350-C835-6462-3124D1013024}"/>
              </a:ext>
            </a:extLst>
          </p:cNvPr>
          <p:cNvPicPr>
            <a:picLocks noChangeAspect="1"/>
          </p:cNvPicPr>
          <p:nvPr/>
        </p:nvPicPr>
        <p:blipFill>
          <a:blip r:embed="rId5"/>
          <a:stretch>
            <a:fillRect/>
          </a:stretch>
        </p:blipFill>
        <p:spPr>
          <a:xfrm>
            <a:off x="1514196" y="2302812"/>
            <a:ext cx="4020111" cy="4045881"/>
          </a:xfrm>
          <a:prstGeom prst="rect">
            <a:avLst/>
          </a:prstGeom>
        </p:spPr>
      </p:pic>
      <p:pic>
        <p:nvPicPr>
          <p:cNvPr id="9" name="Picture 8">
            <a:extLst>
              <a:ext uri="{FF2B5EF4-FFF2-40B4-BE49-F238E27FC236}">
                <a16:creationId xmlns:a16="http://schemas.microsoft.com/office/drawing/2014/main" id="{74E9A196-DDCA-69EB-7F93-0C9CB68F6DC3}"/>
              </a:ext>
            </a:extLst>
          </p:cNvPr>
          <p:cNvPicPr>
            <a:picLocks noChangeAspect="1"/>
          </p:cNvPicPr>
          <p:nvPr/>
        </p:nvPicPr>
        <p:blipFill>
          <a:blip r:embed="rId6"/>
          <a:stretch>
            <a:fillRect/>
          </a:stretch>
        </p:blipFill>
        <p:spPr>
          <a:xfrm>
            <a:off x="6096000" y="2309529"/>
            <a:ext cx="4046858" cy="4029637"/>
          </a:xfrm>
          <a:prstGeom prst="rect">
            <a:avLst/>
          </a:prstGeom>
        </p:spPr>
      </p:pic>
      <p:sp>
        <p:nvSpPr>
          <p:cNvPr id="4" name="TextBox 3">
            <a:extLst>
              <a:ext uri="{FF2B5EF4-FFF2-40B4-BE49-F238E27FC236}">
                <a16:creationId xmlns:a16="http://schemas.microsoft.com/office/drawing/2014/main" id="{190C5619-021E-A0BB-FF7D-BEFC9A452835}"/>
              </a:ext>
            </a:extLst>
          </p:cNvPr>
          <p:cNvSpPr txBox="1"/>
          <p:nvPr/>
        </p:nvSpPr>
        <p:spPr>
          <a:xfrm>
            <a:off x="1653841" y="3196684"/>
            <a:ext cx="3689684" cy="2255325"/>
          </a:xfrm>
          <a:prstGeom prst="rect">
            <a:avLst/>
          </a:prstGeom>
          <a:solidFill>
            <a:schemeClr val="tx1"/>
          </a:solidFill>
        </p:spPr>
        <p:txBody>
          <a:bodyPr wrap="square" rtlCol="0">
            <a:spAutoFit/>
          </a:bodyPr>
          <a:lstStyle/>
          <a:p>
            <a:pPr algn="ctr"/>
            <a:r>
              <a:rPr lang="es-ES" sz="2000" dirty="0">
                <a:solidFill>
                  <a:srgbClr val="000000"/>
                </a:solidFill>
              </a:rPr>
              <a:t>Después de recibir una serie completa de la moderna vacuna Hib, más del 95% de los bebés desarrollan niveles de anticuerpos lo suficientemente altos como para brindarles protección.</a:t>
            </a:r>
          </a:p>
        </p:txBody>
      </p:sp>
      <p:sp>
        <p:nvSpPr>
          <p:cNvPr id="11" name="TextBox 10">
            <a:extLst>
              <a:ext uri="{FF2B5EF4-FFF2-40B4-BE49-F238E27FC236}">
                <a16:creationId xmlns:a16="http://schemas.microsoft.com/office/drawing/2014/main" id="{A6037B1E-1035-27A7-48D9-4F48BDA3332F}"/>
              </a:ext>
            </a:extLst>
          </p:cNvPr>
          <p:cNvSpPr txBox="1"/>
          <p:nvPr/>
        </p:nvSpPr>
        <p:spPr>
          <a:xfrm>
            <a:off x="6160169" y="2377050"/>
            <a:ext cx="3827606" cy="3897947"/>
          </a:xfrm>
          <a:prstGeom prst="rect">
            <a:avLst/>
          </a:prstGeom>
          <a:solidFill>
            <a:schemeClr val="tx1"/>
          </a:solidFill>
        </p:spPr>
        <p:txBody>
          <a:bodyPr wrap="square" rtlCol="0">
            <a:spAutoFit/>
          </a:bodyPr>
          <a:lstStyle/>
          <a:p>
            <a:pPr algn="ctr"/>
            <a:r>
              <a:rPr lang="es-ES" sz="2000" dirty="0">
                <a:solidFill>
                  <a:srgbClr val="000000"/>
                </a:solidFill>
              </a:rPr>
              <a:t>Los científicos analizaron los datos de más de 60 millones de niñas vacunadas en 14 países. Analizaron las infecciones con los dos tipos de VPH que causan cáncer más comunes. Descubrieron que, en comparación con el período anterior a la vacunación, estas infecciones disminuyeron en un 83% entre las niñas de 15 a 19 años.</a:t>
            </a:r>
          </a:p>
        </p:txBody>
      </p:sp>
    </p:spTree>
    <p:extLst>
      <p:ext uri="{BB962C8B-B14F-4D97-AF65-F5344CB8AC3E}">
        <p14:creationId xmlns:p14="http://schemas.microsoft.com/office/powerpoint/2010/main" val="32438507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5CAED-8551-5277-D69D-A43B85338ED1}"/>
              </a:ext>
            </a:extLst>
          </p:cNvPr>
          <p:cNvSpPr>
            <a:spLocks noGrp="1"/>
          </p:cNvSpPr>
          <p:nvPr>
            <p:ph type="title"/>
          </p:nvPr>
        </p:nvSpPr>
        <p:spPr/>
        <p:txBody>
          <a:bodyPr/>
          <a:lstStyle/>
          <a:p>
            <a:r>
              <a:rPr lang="en-US" dirty="0"/>
              <a:t>2) Las vacunas son seguras.</a:t>
            </a:r>
          </a:p>
        </p:txBody>
      </p:sp>
      <p:sp>
        <p:nvSpPr>
          <p:cNvPr id="3" name="Content Placeholder 2">
            <a:extLst>
              <a:ext uri="{FF2B5EF4-FFF2-40B4-BE49-F238E27FC236}">
                <a16:creationId xmlns:a16="http://schemas.microsoft.com/office/drawing/2014/main" id="{E125B854-FF52-071B-9E10-2299F77D1CBD}"/>
              </a:ext>
            </a:extLst>
          </p:cNvPr>
          <p:cNvSpPr>
            <a:spLocks noGrp="1"/>
          </p:cNvSpPr>
          <p:nvPr>
            <p:ph idx="1"/>
          </p:nvPr>
        </p:nvSpPr>
        <p:spPr>
          <a:xfrm>
            <a:off x="585416" y="2144091"/>
            <a:ext cx="5116551" cy="3599316"/>
          </a:xfrm>
        </p:spPr>
        <p:txBody>
          <a:bodyPr>
            <a:noAutofit/>
          </a:bodyPr>
          <a:lstStyle/>
          <a:p>
            <a:pPr marL="0" indent="0" algn="l" fontAlgn="base">
              <a:buNone/>
            </a:pPr>
            <a:r>
              <a:rPr lang="es-ES" sz="2800" b="1" dirty="0">
                <a:solidFill>
                  <a:srgbClr val="003B68"/>
                </a:solidFill>
                <a:latin typeface="+mj-lt"/>
              </a:rPr>
              <a:t>Los ingredientes de la vacuna son seguros</a:t>
            </a:r>
            <a:r>
              <a:rPr lang="es-ES" b="1" dirty="0">
                <a:solidFill>
                  <a:srgbClr val="003B68"/>
                </a:solidFill>
                <a:latin typeface="+mj-lt"/>
              </a:rPr>
              <a:t>.</a:t>
            </a:r>
          </a:p>
          <a:p>
            <a:pPr marL="0" indent="0" algn="l" fontAlgn="base">
              <a:buNone/>
            </a:pPr>
            <a:r>
              <a:rPr lang="es-ES" dirty="0">
                <a:solidFill>
                  <a:srgbClr val="003B68"/>
                </a:solidFill>
                <a:latin typeface="+mj-lt"/>
              </a:rPr>
              <a:t>Los ingredientes de las vacunas pueden parecer aterradores, pero la mayoría de ellos ya forman parte de nuestro entorno.</a:t>
            </a:r>
            <a:endParaRPr lang="en-US" dirty="0">
              <a:solidFill>
                <a:srgbClr val="003B68"/>
              </a:solidFill>
              <a:latin typeface="+mj-lt"/>
            </a:endParaRPr>
          </a:p>
        </p:txBody>
      </p:sp>
      <p:pic>
        <p:nvPicPr>
          <p:cNvPr id="5" name="Picture 4" descr="A picture containing forest, outdoor, woodland, wood&#10;&#10;Description automatically generated">
            <a:extLst>
              <a:ext uri="{FF2B5EF4-FFF2-40B4-BE49-F238E27FC236}">
                <a16:creationId xmlns:a16="http://schemas.microsoft.com/office/drawing/2014/main" id="{7B4B8064-D21D-2C51-C69B-EDF00E107864}"/>
              </a:ext>
            </a:extLst>
          </p:cNvPr>
          <p:cNvPicPr>
            <a:picLocks noChangeAspect="1"/>
          </p:cNvPicPr>
          <p:nvPr/>
        </p:nvPicPr>
        <p:blipFill>
          <a:blip r:embed="rId3"/>
          <a:stretch>
            <a:fillRect/>
          </a:stretch>
        </p:blipFill>
        <p:spPr>
          <a:xfrm>
            <a:off x="5334000" y="594959"/>
            <a:ext cx="6858000" cy="6858000"/>
          </a:xfrm>
          <a:prstGeom prst="rect">
            <a:avLst/>
          </a:prstGeom>
        </p:spPr>
      </p:pic>
    </p:spTree>
    <p:extLst>
      <p:ext uri="{BB962C8B-B14F-4D97-AF65-F5344CB8AC3E}">
        <p14:creationId xmlns:p14="http://schemas.microsoft.com/office/powerpoint/2010/main" val="29563944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5CAED-8551-5277-D69D-A43B85338ED1}"/>
              </a:ext>
            </a:extLst>
          </p:cNvPr>
          <p:cNvSpPr>
            <a:spLocks noGrp="1"/>
          </p:cNvSpPr>
          <p:nvPr>
            <p:ph type="title"/>
          </p:nvPr>
        </p:nvSpPr>
        <p:spPr/>
        <p:txBody>
          <a:bodyPr/>
          <a:lstStyle/>
          <a:p>
            <a:r>
              <a:rPr lang="en-US" dirty="0"/>
              <a:t>2) Las vacunas son </a:t>
            </a:r>
            <a:r>
              <a:rPr lang="en-US" dirty="0" err="1"/>
              <a:t>seguras</a:t>
            </a:r>
            <a:r>
              <a:rPr lang="en-US" dirty="0"/>
              <a:t>.</a:t>
            </a:r>
          </a:p>
        </p:txBody>
      </p:sp>
      <p:sp>
        <p:nvSpPr>
          <p:cNvPr id="3" name="Content Placeholder 2">
            <a:extLst>
              <a:ext uri="{FF2B5EF4-FFF2-40B4-BE49-F238E27FC236}">
                <a16:creationId xmlns:a16="http://schemas.microsoft.com/office/drawing/2014/main" id="{E125B854-FF52-071B-9E10-2299F77D1CBD}"/>
              </a:ext>
            </a:extLst>
          </p:cNvPr>
          <p:cNvSpPr>
            <a:spLocks noGrp="1"/>
          </p:cNvSpPr>
          <p:nvPr>
            <p:ph idx="1"/>
          </p:nvPr>
        </p:nvSpPr>
        <p:spPr>
          <a:xfrm>
            <a:off x="421093" y="1713041"/>
            <a:ext cx="6288127" cy="4049584"/>
          </a:xfrm>
        </p:spPr>
        <p:txBody>
          <a:bodyPr>
            <a:noAutofit/>
          </a:bodyPr>
          <a:lstStyle/>
          <a:p>
            <a:pPr marL="0" indent="0" algn="l" fontAlgn="base">
              <a:buNone/>
            </a:pPr>
            <a:r>
              <a:rPr lang="en-US" sz="3200" b="1" dirty="0" err="1">
                <a:solidFill>
                  <a:srgbClr val="002060"/>
                </a:solidFill>
                <a:latin typeface="+mj-lt"/>
              </a:rPr>
              <a:t>Timerosal</a:t>
            </a:r>
            <a:endParaRPr lang="en-US" sz="3200" b="1" dirty="0">
              <a:solidFill>
                <a:srgbClr val="002060"/>
              </a:solidFill>
              <a:latin typeface="+mj-lt"/>
            </a:endParaRPr>
          </a:p>
          <a:p>
            <a:pPr fontAlgn="base"/>
            <a:r>
              <a:rPr lang="es-ES" sz="2000" dirty="0">
                <a:solidFill>
                  <a:srgbClr val="002060"/>
                </a:solidFill>
                <a:latin typeface="+mj-lt"/>
              </a:rPr>
              <a:t>Este compuesto orgánico de mercurio se utiliza en algunas vacunas como conservante.</a:t>
            </a:r>
          </a:p>
          <a:p>
            <a:pPr fontAlgn="base"/>
            <a:r>
              <a:rPr lang="es-ES" sz="2000" dirty="0">
                <a:solidFill>
                  <a:srgbClr val="002060"/>
                </a:solidFill>
                <a:latin typeface="+mj-lt"/>
              </a:rPr>
              <a:t>Se eliminó de las vacunas infantiles de rutina (excepto algunas vacunas contra la influenza) como medida de precaución antes de que se realizaran más investigaciones.</a:t>
            </a:r>
          </a:p>
          <a:p>
            <a:pPr fontAlgn="base"/>
            <a:r>
              <a:rPr lang="es-ES" sz="2000" dirty="0">
                <a:solidFill>
                  <a:srgbClr val="002060"/>
                </a:solidFill>
                <a:latin typeface="+mj-lt"/>
              </a:rPr>
              <a:t>Desde entonces, los estudios han demostrado que el timerosal se elimina rápidamente del cuerpo y representa un riesgo para la salud mucho menor que otros compuestos de mercurio.</a:t>
            </a:r>
          </a:p>
          <a:p>
            <a:pPr fontAlgn="base"/>
            <a:r>
              <a:rPr lang="es-ES" sz="2000" dirty="0">
                <a:solidFill>
                  <a:srgbClr val="002060"/>
                </a:solidFill>
                <a:latin typeface="+mj-lt"/>
              </a:rPr>
              <a:t>En las cantidades que solían encontrarse en las vacunas, el timerosal es seguro</a:t>
            </a:r>
            <a:r>
              <a:rPr lang="es-ES" dirty="0">
                <a:solidFill>
                  <a:srgbClr val="002060"/>
                </a:solidFill>
                <a:latin typeface="+mj-lt"/>
              </a:rPr>
              <a:t>.</a:t>
            </a:r>
            <a:endParaRPr lang="en-US" dirty="0">
              <a:solidFill>
                <a:srgbClr val="002060"/>
              </a:solidFill>
              <a:latin typeface="+mj-lt"/>
            </a:endParaRPr>
          </a:p>
        </p:txBody>
      </p:sp>
      <p:pic>
        <p:nvPicPr>
          <p:cNvPr id="5" name="Picture 4">
            <a:extLst>
              <a:ext uri="{FF2B5EF4-FFF2-40B4-BE49-F238E27FC236}">
                <a16:creationId xmlns:a16="http://schemas.microsoft.com/office/drawing/2014/main" id="{24404894-8DE9-D0DF-600E-545040E51498}"/>
              </a:ext>
            </a:extLst>
          </p:cNvPr>
          <p:cNvPicPr>
            <a:picLocks noChangeAspect="1"/>
          </p:cNvPicPr>
          <p:nvPr/>
        </p:nvPicPr>
        <p:blipFill>
          <a:blip r:embed="rId3"/>
          <a:stretch>
            <a:fillRect/>
          </a:stretch>
        </p:blipFill>
        <p:spPr>
          <a:xfrm>
            <a:off x="6709220" y="1713041"/>
            <a:ext cx="5332333" cy="3363784"/>
          </a:xfrm>
          <a:prstGeom prst="rect">
            <a:avLst/>
          </a:prstGeom>
        </p:spPr>
      </p:pic>
    </p:spTree>
    <p:extLst>
      <p:ext uri="{BB962C8B-B14F-4D97-AF65-F5344CB8AC3E}">
        <p14:creationId xmlns:p14="http://schemas.microsoft.com/office/powerpoint/2010/main" val="42438982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5CAED-8551-5277-D69D-A43B85338ED1}"/>
              </a:ext>
            </a:extLst>
          </p:cNvPr>
          <p:cNvSpPr>
            <a:spLocks noGrp="1"/>
          </p:cNvSpPr>
          <p:nvPr>
            <p:ph type="title"/>
          </p:nvPr>
        </p:nvSpPr>
        <p:spPr/>
        <p:txBody>
          <a:bodyPr/>
          <a:lstStyle/>
          <a:p>
            <a:r>
              <a:rPr lang="en-US" dirty="0"/>
              <a:t>2) Las vacunas son seguras.</a:t>
            </a:r>
          </a:p>
        </p:txBody>
      </p:sp>
      <p:sp>
        <p:nvSpPr>
          <p:cNvPr id="3" name="Content Placeholder 2">
            <a:extLst>
              <a:ext uri="{FF2B5EF4-FFF2-40B4-BE49-F238E27FC236}">
                <a16:creationId xmlns:a16="http://schemas.microsoft.com/office/drawing/2014/main" id="{E125B854-FF52-071B-9E10-2299F77D1CBD}"/>
              </a:ext>
            </a:extLst>
          </p:cNvPr>
          <p:cNvSpPr>
            <a:spLocks noGrp="1"/>
          </p:cNvSpPr>
          <p:nvPr>
            <p:ph idx="1"/>
          </p:nvPr>
        </p:nvSpPr>
        <p:spPr>
          <a:xfrm>
            <a:off x="512725" y="1675192"/>
            <a:ext cx="6545301" cy="4284245"/>
          </a:xfrm>
        </p:spPr>
        <p:txBody>
          <a:bodyPr>
            <a:noAutofit/>
          </a:bodyPr>
          <a:lstStyle/>
          <a:p>
            <a:pPr marL="0" indent="0" algn="l" fontAlgn="base">
              <a:buNone/>
            </a:pPr>
            <a:r>
              <a:rPr lang="en-US" sz="2800" b="1" dirty="0" err="1">
                <a:solidFill>
                  <a:srgbClr val="002060"/>
                </a:solidFill>
                <a:latin typeface="+mj-lt"/>
              </a:rPr>
              <a:t>Formaldehído</a:t>
            </a:r>
            <a:endParaRPr lang="en-US" sz="2800" b="1" dirty="0">
              <a:solidFill>
                <a:srgbClr val="002060"/>
              </a:solidFill>
              <a:latin typeface="+mj-lt"/>
            </a:endParaRPr>
          </a:p>
          <a:p>
            <a:pPr fontAlgn="base"/>
            <a:r>
              <a:rPr lang="es-ES" sz="1800" dirty="0">
                <a:solidFill>
                  <a:srgbClr val="002060"/>
                </a:solidFill>
                <a:latin typeface="+mj-lt"/>
              </a:rPr>
              <a:t>Se utiliza durante la fabricación de algunas vacunas.</a:t>
            </a:r>
          </a:p>
          <a:p>
            <a:pPr fontAlgn="base"/>
            <a:r>
              <a:rPr lang="es-ES" sz="1800" dirty="0">
                <a:solidFill>
                  <a:srgbClr val="002060"/>
                </a:solidFill>
                <a:latin typeface="+mj-lt"/>
              </a:rPr>
              <a:t>Nuestros cuerpos producen formaldehído como un subproducto natural del metabolismo. Entonces, todos tenemos formaldehído en nuestra circulación.</a:t>
            </a:r>
          </a:p>
          <a:p>
            <a:pPr fontAlgn="base"/>
            <a:r>
              <a:rPr lang="es-ES" sz="1800" dirty="0">
                <a:solidFill>
                  <a:srgbClr val="002060"/>
                </a:solidFill>
                <a:latin typeface="+mj-lt"/>
              </a:rPr>
              <a:t>Dosis muy altas de formaldehído pueden representar cierto riesgo, pero nuestros cuerpos pueden soportar dosis más bajas.</a:t>
            </a:r>
          </a:p>
          <a:p>
            <a:pPr fontAlgn="base"/>
            <a:r>
              <a:rPr lang="es-ES" sz="1800" dirty="0">
                <a:solidFill>
                  <a:srgbClr val="002060"/>
                </a:solidFill>
                <a:latin typeface="+mj-lt"/>
              </a:rPr>
              <a:t>La cantidad de formaldehído que un bebé de dos meses puede soportar es 1.500 veces mayor que la cantidad a la que estaría expuesto un bebé con cualquier vacuna individual.</a:t>
            </a:r>
          </a:p>
          <a:p>
            <a:pPr fontAlgn="base"/>
            <a:r>
              <a:rPr lang="es-ES" sz="1800" dirty="0">
                <a:solidFill>
                  <a:srgbClr val="002060"/>
                </a:solidFill>
                <a:highlight>
                  <a:srgbClr val="FDF3D7"/>
                </a:highlight>
                <a:latin typeface="+mj-lt"/>
              </a:rPr>
              <a:t>Incluso una pera puede contener mucho más formaldehído que una vacuna (</a:t>
            </a:r>
            <a:r>
              <a:rPr lang="es-ES" sz="1800" dirty="0">
                <a:solidFill>
                  <a:srgbClr val="002060"/>
                </a:solidFill>
                <a:latin typeface="+mj-lt"/>
              </a:rPr>
              <a:t>hasta 600 veces más).</a:t>
            </a:r>
            <a:endParaRPr lang="en-US" sz="1800" dirty="0">
              <a:solidFill>
                <a:srgbClr val="002060"/>
              </a:solidFill>
              <a:latin typeface="+mj-lt"/>
            </a:endParaRPr>
          </a:p>
        </p:txBody>
      </p:sp>
      <p:pic>
        <p:nvPicPr>
          <p:cNvPr id="5" name="Picture 4">
            <a:extLst>
              <a:ext uri="{FF2B5EF4-FFF2-40B4-BE49-F238E27FC236}">
                <a16:creationId xmlns:a16="http://schemas.microsoft.com/office/drawing/2014/main" id="{9745F119-E466-6952-FFC7-6FF49FEC1692}"/>
              </a:ext>
            </a:extLst>
          </p:cNvPr>
          <p:cNvPicPr>
            <a:picLocks noChangeAspect="1"/>
          </p:cNvPicPr>
          <p:nvPr/>
        </p:nvPicPr>
        <p:blipFill>
          <a:blip r:embed="rId3"/>
          <a:stretch>
            <a:fillRect/>
          </a:stretch>
        </p:blipFill>
        <p:spPr>
          <a:xfrm>
            <a:off x="7058026" y="1760309"/>
            <a:ext cx="5018235" cy="2928106"/>
          </a:xfrm>
          <a:prstGeom prst="rect">
            <a:avLst/>
          </a:prstGeom>
        </p:spPr>
      </p:pic>
    </p:spTree>
    <p:extLst>
      <p:ext uri="{BB962C8B-B14F-4D97-AF65-F5344CB8AC3E}">
        <p14:creationId xmlns:p14="http://schemas.microsoft.com/office/powerpoint/2010/main" val="27634868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5CAED-8551-5277-D69D-A43B85338ED1}"/>
              </a:ext>
            </a:extLst>
          </p:cNvPr>
          <p:cNvSpPr>
            <a:spLocks noGrp="1"/>
          </p:cNvSpPr>
          <p:nvPr>
            <p:ph type="title"/>
          </p:nvPr>
        </p:nvSpPr>
        <p:spPr/>
        <p:txBody>
          <a:bodyPr/>
          <a:lstStyle/>
          <a:p>
            <a:r>
              <a:rPr lang="en-US" dirty="0"/>
              <a:t>2) Las vacunas son seguras.</a:t>
            </a:r>
          </a:p>
        </p:txBody>
      </p:sp>
      <p:sp>
        <p:nvSpPr>
          <p:cNvPr id="3" name="Content Placeholder 2">
            <a:extLst>
              <a:ext uri="{FF2B5EF4-FFF2-40B4-BE49-F238E27FC236}">
                <a16:creationId xmlns:a16="http://schemas.microsoft.com/office/drawing/2014/main" id="{E125B854-FF52-071B-9E10-2299F77D1CBD}"/>
              </a:ext>
            </a:extLst>
          </p:cNvPr>
          <p:cNvSpPr>
            <a:spLocks noGrp="1"/>
          </p:cNvSpPr>
          <p:nvPr>
            <p:ph idx="1"/>
          </p:nvPr>
        </p:nvSpPr>
        <p:spPr>
          <a:xfrm>
            <a:off x="617500" y="1627315"/>
            <a:ext cx="5621376" cy="4525835"/>
          </a:xfrm>
        </p:spPr>
        <p:txBody>
          <a:bodyPr>
            <a:noAutofit/>
          </a:bodyPr>
          <a:lstStyle/>
          <a:p>
            <a:pPr marL="0" indent="0" algn="l" fontAlgn="base">
              <a:buNone/>
            </a:pPr>
            <a:r>
              <a:rPr lang="en-US" sz="2800" b="1" dirty="0" err="1">
                <a:solidFill>
                  <a:srgbClr val="002060"/>
                </a:solidFill>
                <a:latin typeface="+mj-lt"/>
              </a:rPr>
              <a:t>Aluminio</a:t>
            </a:r>
            <a:endParaRPr lang="en-US" sz="2800" b="1" dirty="0">
              <a:solidFill>
                <a:srgbClr val="002060"/>
              </a:solidFill>
              <a:latin typeface="+mj-lt"/>
            </a:endParaRPr>
          </a:p>
          <a:p>
            <a:pPr fontAlgn="base"/>
            <a:r>
              <a:rPr lang="es-ES" sz="2000" dirty="0">
                <a:solidFill>
                  <a:srgbClr val="002060"/>
                </a:solidFill>
                <a:latin typeface="+mj-lt"/>
              </a:rPr>
              <a:t>El aluminio es el tercer mineral más común en la corteza terrestre, por lo que está en todas partes: en el aire, los alimentos, la leche materna y la fórmula.</a:t>
            </a:r>
          </a:p>
          <a:p>
            <a:pPr fontAlgn="base"/>
            <a:r>
              <a:rPr lang="es-ES" sz="2000" dirty="0">
                <a:solidFill>
                  <a:srgbClr val="002060"/>
                </a:solidFill>
                <a:latin typeface="+mj-lt"/>
              </a:rPr>
              <a:t>Las sales de aluminio (no el aluminio elemental) se utilizan como adyuvante en las vacunas. Los adyuvantes ayudan al sistema inmunológico del cuerpo a responder a los antígenos de las vacunas, por lo que es necesario utilizar cantidades más pequeñas de antígenos en nuestras vacunas.</a:t>
            </a:r>
          </a:p>
          <a:p>
            <a:pPr fontAlgn="base"/>
            <a:r>
              <a:rPr lang="es-ES" sz="2000" dirty="0">
                <a:solidFill>
                  <a:srgbClr val="002060"/>
                </a:solidFill>
                <a:latin typeface="+mj-lt"/>
              </a:rPr>
              <a:t>La cantidad de sales de aluminio en las vacunas es minúscula y los niños pequeños las procesan fácilmente.</a:t>
            </a:r>
            <a:endParaRPr lang="en-US" sz="2000" dirty="0">
              <a:solidFill>
                <a:srgbClr val="002060"/>
              </a:solidFill>
              <a:latin typeface="+mj-lt"/>
            </a:endParaRPr>
          </a:p>
        </p:txBody>
      </p:sp>
      <p:pic>
        <p:nvPicPr>
          <p:cNvPr id="5" name="Picture 4">
            <a:extLst>
              <a:ext uri="{FF2B5EF4-FFF2-40B4-BE49-F238E27FC236}">
                <a16:creationId xmlns:a16="http://schemas.microsoft.com/office/drawing/2014/main" id="{5B5AFAB6-09B7-186B-5205-5CD753B4F1F0}"/>
              </a:ext>
            </a:extLst>
          </p:cNvPr>
          <p:cNvPicPr>
            <a:picLocks noChangeAspect="1"/>
          </p:cNvPicPr>
          <p:nvPr/>
        </p:nvPicPr>
        <p:blipFill>
          <a:blip r:embed="rId3"/>
          <a:stretch>
            <a:fillRect/>
          </a:stretch>
        </p:blipFill>
        <p:spPr>
          <a:xfrm>
            <a:off x="6343650" y="1770190"/>
            <a:ext cx="5548453" cy="2946732"/>
          </a:xfrm>
          <a:prstGeom prst="rect">
            <a:avLst/>
          </a:prstGeom>
        </p:spPr>
      </p:pic>
    </p:spTree>
    <p:extLst>
      <p:ext uri="{BB962C8B-B14F-4D97-AF65-F5344CB8AC3E}">
        <p14:creationId xmlns:p14="http://schemas.microsoft.com/office/powerpoint/2010/main" val="39554715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62D2A33-F7BE-9ABA-503C-986D85057E34}"/>
              </a:ext>
            </a:extLst>
          </p:cNvPr>
          <p:cNvSpPr/>
          <p:nvPr/>
        </p:nvSpPr>
        <p:spPr>
          <a:xfrm>
            <a:off x="8019585" y="2555487"/>
            <a:ext cx="2862146" cy="3122341"/>
          </a:xfrm>
          <a:prstGeom prst="rect">
            <a:avLst/>
          </a:prstGeom>
          <a:solidFill>
            <a:srgbClr val="003B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6B0B9B9-DD62-9433-12A2-F116C3AE5EA5}"/>
              </a:ext>
            </a:extLst>
          </p:cNvPr>
          <p:cNvSpPr/>
          <p:nvPr/>
        </p:nvSpPr>
        <p:spPr>
          <a:xfrm>
            <a:off x="4321097" y="2555488"/>
            <a:ext cx="2890024" cy="3150218"/>
          </a:xfrm>
          <a:prstGeom prst="rect">
            <a:avLst/>
          </a:prstGeom>
          <a:solidFill>
            <a:srgbClr val="003B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31296F0-0FA0-40FB-6D51-12EC067D4D4E}"/>
              </a:ext>
            </a:extLst>
          </p:cNvPr>
          <p:cNvSpPr/>
          <p:nvPr/>
        </p:nvSpPr>
        <p:spPr>
          <a:xfrm>
            <a:off x="752707" y="2555487"/>
            <a:ext cx="2843560" cy="3150219"/>
          </a:xfrm>
          <a:prstGeom prst="rect">
            <a:avLst/>
          </a:prstGeom>
          <a:solidFill>
            <a:srgbClr val="003B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01589D-76CD-748B-B7BF-DA80A361D53B}"/>
              </a:ext>
            </a:extLst>
          </p:cNvPr>
          <p:cNvSpPr>
            <a:spLocks noGrp="1"/>
          </p:cNvSpPr>
          <p:nvPr>
            <p:ph type="title"/>
          </p:nvPr>
        </p:nvSpPr>
        <p:spPr>
          <a:xfrm>
            <a:off x="140607" y="272716"/>
            <a:ext cx="10769436" cy="1103344"/>
          </a:xfrm>
        </p:spPr>
        <p:txBody>
          <a:bodyPr>
            <a:normAutofit fontScale="90000"/>
          </a:bodyPr>
          <a:lstStyle/>
          <a:p>
            <a:r>
              <a:rPr lang="es-ES" dirty="0"/>
              <a:t>#1 Las vacunas ayudan a proteger la salud y la vida de quienes se vacunan.</a:t>
            </a:r>
            <a:endParaRPr lang="en-US" dirty="0"/>
          </a:p>
        </p:txBody>
      </p:sp>
      <p:pic>
        <p:nvPicPr>
          <p:cNvPr id="6" name="Picture 6" descr="A picture containing person, indoor, bed&#10;&#10;Description automatically generated">
            <a:extLst>
              <a:ext uri="{FF2B5EF4-FFF2-40B4-BE49-F238E27FC236}">
                <a16:creationId xmlns:a16="http://schemas.microsoft.com/office/drawing/2014/main" id="{0555ABB1-78FF-AD47-905A-FF5F5FC99042}"/>
              </a:ext>
            </a:extLst>
          </p:cNvPr>
          <p:cNvPicPr>
            <a:picLocks noChangeAspect="1"/>
          </p:cNvPicPr>
          <p:nvPr/>
        </p:nvPicPr>
        <p:blipFill rotWithShape="1">
          <a:blip r:embed="rId2"/>
          <a:srcRect l="15165" t="173" r="24302" b="554"/>
          <a:stretch/>
        </p:blipFill>
        <p:spPr>
          <a:xfrm>
            <a:off x="8022146" y="2560783"/>
            <a:ext cx="2887897" cy="3147007"/>
          </a:xfrm>
          <a:prstGeom prst="rect">
            <a:avLst/>
          </a:prstGeom>
        </p:spPr>
      </p:pic>
      <p:sp>
        <p:nvSpPr>
          <p:cNvPr id="13" name="TextBox 12">
            <a:extLst>
              <a:ext uri="{FF2B5EF4-FFF2-40B4-BE49-F238E27FC236}">
                <a16:creationId xmlns:a16="http://schemas.microsoft.com/office/drawing/2014/main" id="{4FB2153D-B97F-90E5-57CD-70B5954BD46A}"/>
              </a:ext>
            </a:extLst>
          </p:cNvPr>
          <p:cNvSpPr txBox="1"/>
          <p:nvPr/>
        </p:nvSpPr>
        <p:spPr>
          <a:xfrm>
            <a:off x="1161585" y="3126547"/>
            <a:ext cx="2025804"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000" b="1" dirty="0"/>
              <a:t>#1 Las vacunas ayudan a proteger la salud y la vida de quienes </a:t>
            </a:r>
          </a:p>
          <a:p>
            <a:r>
              <a:rPr lang="es-ES" sz="2000" b="1" dirty="0"/>
              <a:t>se vacunan.</a:t>
            </a:r>
            <a:endParaRPr lang="en-US" sz="2000" b="1" dirty="0"/>
          </a:p>
        </p:txBody>
      </p:sp>
      <p:sp>
        <p:nvSpPr>
          <p:cNvPr id="4" name="TextBox 3">
            <a:extLst>
              <a:ext uri="{FF2B5EF4-FFF2-40B4-BE49-F238E27FC236}">
                <a16:creationId xmlns:a16="http://schemas.microsoft.com/office/drawing/2014/main" id="{19875676-9D85-6999-99E8-104F012778B4}"/>
              </a:ext>
            </a:extLst>
          </p:cNvPr>
          <p:cNvSpPr txBox="1"/>
          <p:nvPr/>
        </p:nvSpPr>
        <p:spPr>
          <a:xfrm>
            <a:off x="4711390" y="3142588"/>
            <a:ext cx="2109438"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000" b="1" dirty="0"/>
              <a:t>La vacuna contra la polio ofrece una efectividad del 99% después </a:t>
            </a:r>
          </a:p>
          <a:p>
            <a:r>
              <a:rPr lang="es-ES" sz="2000" b="1" dirty="0"/>
              <a:t>de 3 dosis.</a:t>
            </a:r>
            <a:endParaRPr lang="en-US" sz="2000" b="1" dirty="0"/>
          </a:p>
        </p:txBody>
      </p:sp>
    </p:spTree>
    <p:extLst>
      <p:ext uri="{BB962C8B-B14F-4D97-AF65-F5344CB8AC3E}">
        <p14:creationId xmlns:p14="http://schemas.microsoft.com/office/powerpoint/2010/main" val="379782930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5CAED-8551-5277-D69D-A43B85338ED1}"/>
              </a:ext>
            </a:extLst>
          </p:cNvPr>
          <p:cNvSpPr>
            <a:spLocks noGrp="1"/>
          </p:cNvSpPr>
          <p:nvPr>
            <p:ph type="title"/>
          </p:nvPr>
        </p:nvSpPr>
        <p:spPr/>
        <p:txBody>
          <a:bodyPr/>
          <a:lstStyle/>
          <a:p>
            <a:r>
              <a:rPr lang="en-US" dirty="0"/>
              <a:t>2) Las vacunas son seguras.</a:t>
            </a:r>
          </a:p>
        </p:txBody>
      </p:sp>
      <p:sp>
        <p:nvSpPr>
          <p:cNvPr id="3" name="Content Placeholder 2">
            <a:extLst>
              <a:ext uri="{FF2B5EF4-FFF2-40B4-BE49-F238E27FC236}">
                <a16:creationId xmlns:a16="http://schemas.microsoft.com/office/drawing/2014/main" id="{E125B854-FF52-071B-9E10-2299F77D1CBD}"/>
              </a:ext>
            </a:extLst>
          </p:cNvPr>
          <p:cNvSpPr>
            <a:spLocks noGrp="1"/>
          </p:cNvSpPr>
          <p:nvPr>
            <p:ph idx="1"/>
          </p:nvPr>
        </p:nvSpPr>
        <p:spPr>
          <a:xfrm>
            <a:off x="617499" y="1770191"/>
            <a:ext cx="5745201" cy="3599316"/>
          </a:xfrm>
        </p:spPr>
        <p:txBody>
          <a:bodyPr>
            <a:noAutofit/>
          </a:bodyPr>
          <a:lstStyle/>
          <a:p>
            <a:pPr marL="0" indent="0" algn="l" fontAlgn="base">
              <a:buNone/>
            </a:pPr>
            <a:r>
              <a:rPr lang="es-ES" dirty="0">
                <a:solidFill>
                  <a:srgbClr val="002060"/>
                </a:solidFill>
                <a:latin typeface="+mj-lt"/>
              </a:rPr>
              <a:t>Los Centros para el Control y la Prevención de Enfermedades (CDC) enumeran los ingredientes de la vacuna en una tabla.</a:t>
            </a:r>
          </a:p>
          <a:p>
            <a:pPr marL="0" indent="0" algn="l" fontAlgn="base">
              <a:buNone/>
            </a:pPr>
            <a:r>
              <a:rPr lang="es-ES" dirty="0">
                <a:solidFill>
                  <a:srgbClr val="002060"/>
                </a:solidFill>
                <a:latin typeface="+mj-lt"/>
              </a:rPr>
              <a:t>La tabla puede resultar útil para las personas preocupadas por alergias o ingredientes concretos. Sin embargo, la tabla no indica la cantidad de cada ingrediente que contiene la vacuna.</a:t>
            </a:r>
            <a:endParaRPr lang="en-US" dirty="0">
              <a:solidFill>
                <a:srgbClr val="002060"/>
              </a:solidFill>
              <a:latin typeface="+mj-lt"/>
            </a:endParaRPr>
          </a:p>
        </p:txBody>
      </p:sp>
      <p:pic>
        <p:nvPicPr>
          <p:cNvPr id="6" name="Picture 5">
            <a:hlinkClick r:id="rId3"/>
            <a:extLst>
              <a:ext uri="{FF2B5EF4-FFF2-40B4-BE49-F238E27FC236}">
                <a16:creationId xmlns:a16="http://schemas.microsoft.com/office/drawing/2014/main" id="{F733FFCD-024B-7A03-E9B3-1D4466E39FA5}"/>
              </a:ext>
            </a:extLst>
          </p:cNvPr>
          <p:cNvPicPr>
            <a:picLocks noChangeAspect="1"/>
          </p:cNvPicPr>
          <p:nvPr/>
        </p:nvPicPr>
        <p:blipFill rotWithShape="1">
          <a:blip r:embed="rId4"/>
          <a:srcRect l="2820" r="3164"/>
          <a:stretch/>
        </p:blipFill>
        <p:spPr>
          <a:xfrm>
            <a:off x="7765774" y="537747"/>
            <a:ext cx="3419060" cy="6064203"/>
          </a:xfrm>
          <a:prstGeom prst="rect">
            <a:avLst/>
          </a:prstGeom>
        </p:spPr>
      </p:pic>
    </p:spTree>
    <p:extLst>
      <p:ext uri="{BB962C8B-B14F-4D97-AF65-F5344CB8AC3E}">
        <p14:creationId xmlns:p14="http://schemas.microsoft.com/office/powerpoint/2010/main" val="65854744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7FA7281-4140-4FDA-6C8F-07334ACE8FD7}"/>
              </a:ext>
            </a:extLst>
          </p:cNvPr>
          <p:cNvSpPr txBox="1"/>
          <p:nvPr/>
        </p:nvSpPr>
        <p:spPr>
          <a:xfrm>
            <a:off x="0" y="2767280"/>
            <a:ext cx="12191999"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6600" b="1" dirty="0">
                <a:solidFill>
                  <a:srgbClr val="002060"/>
                </a:solidFill>
              </a:rPr>
              <a:t>Puntos de discusión</a:t>
            </a:r>
          </a:p>
        </p:txBody>
      </p:sp>
    </p:spTree>
    <p:extLst>
      <p:ext uri="{BB962C8B-B14F-4D97-AF65-F5344CB8AC3E}">
        <p14:creationId xmlns:p14="http://schemas.microsoft.com/office/powerpoint/2010/main" val="188725032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5CAED-8551-5277-D69D-A43B85338ED1}"/>
              </a:ext>
            </a:extLst>
          </p:cNvPr>
          <p:cNvSpPr>
            <a:spLocks noGrp="1"/>
          </p:cNvSpPr>
          <p:nvPr>
            <p:ph type="title"/>
          </p:nvPr>
        </p:nvSpPr>
        <p:spPr/>
        <p:txBody>
          <a:bodyPr/>
          <a:lstStyle/>
          <a:p>
            <a:r>
              <a:rPr lang="en-US" dirty="0"/>
              <a:t>Vacuna COVID-19</a:t>
            </a:r>
          </a:p>
        </p:txBody>
      </p:sp>
      <p:sp>
        <p:nvSpPr>
          <p:cNvPr id="3" name="Content Placeholder 2">
            <a:extLst>
              <a:ext uri="{FF2B5EF4-FFF2-40B4-BE49-F238E27FC236}">
                <a16:creationId xmlns:a16="http://schemas.microsoft.com/office/drawing/2014/main" id="{E125B854-FF52-071B-9E10-2299F77D1CBD}"/>
              </a:ext>
            </a:extLst>
          </p:cNvPr>
          <p:cNvSpPr>
            <a:spLocks noGrp="1"/>
          </p:cNvSpPr>
          <p:nvPr>
            <p:ph idx="1"/>
          </p:nvPr>
        </p:nvSpPr>
        <p:spPr>
          <a:xfrm>
            <a:off x="617499" y="1770191"/>
            <a:ext cx="5527531" cy="4242682"/>
          </a:xfrm>
        </p:spPr>
        <p:txBody>
          <a:bodyPr>
            <a:noAutofit/>
          </a:bodyPr>
          <a:lstStyle/>
          <a:p>
            <a:pPr algn="l" fontAlgn="base"/>
            <a:r>
              <a:rPr lang="es-ES" sz="2000" dirty="0">
                <a:solidFill>
                  <a:srgbClr val="002060"/>
                </a:solidFill>
                <a:latin typeface="+mj-lt"/>
              </a:rPr>
              <a:t>Los confinamientos por el COVID-19 ayudaron a reducir las enfermedades, ¡pero todos queríamos volver a la vida normal!</a:t>
            </a:r>
          </a:p>
          <a:p>
            <a:pPr algn="l" fontAlgn="base"/>
            <a:r>
              <a:rPr lang="es-ES" sz="2000" dirty="0">
                <a:solidFill>
                  <a:srgbClr val="002060"/>
                </a:solidFill>
                <a:latin typeface="+mj-lt"/>
              </a:rPr>
              <a:t>Hasta el 5 de octubre de 2022, más de 6,4 millones de jóvenes de 12 a 17 años contrajeron COVID-19 y 785 murieron.</a:t>
            </a:r>
          </a:p>
          <a:p>
            <a:pPr algn="l" fontAlgn="base"/>
            <a:r>
              <a:rPr lang="es-ES" sz="2000" dirty="0">
                <a:solidFill>
                  <a:srgbClr val="002060"/>
                </a:solidFill>
                <a:latin typeface="+mj-lt"/>
              </a:rPr>
              <a:t>Los padres y los médicos esperan que la vacunación haga que el COVID-19 sea cosa del pasado.</a:t>
            </a:r>
          </a:p>
          <a:p>
            <a:pPr algn="l" fontAlgn="base"/>
            <a:r>
              <a:rPr lang="es-ES" sz="2000" dirty="0">
                <a:solidFill>
                  <a:srgbClr val="002060"/>
                </a:solidFill>
                <a:latin typeface="+mj-lt"/>
              </a:rPr>
              <a:t>A partir de octubre de 2022, hay vacunas contra la COVID-19 (tanto de Pfizer como de Moderna) disponibles para niños de 6 meses a 4 años y para niños de 5 a 17 años.</a:t>
            </a:r>
            <a:endParaRPr lang="en-US" sz="2000" dirty="0">
              <a:solidFill>
                <a:srgbClr val="002060"/>
              </a:solidFill>
              <a:latin typeface="+mj-lt"/>
            </a:endParaRPr>
          </a:p>
        </p:txBody>
      </p:sp>
      <p:pic>
        <p:nvPicPr>
          <p:cNvPr id="13314" name="Picture 2">
            <a:extLst>
              <a:ext uri="{FF2B5EF4-FFF2-40B4-BE49-F238E27FC236}">
                <a16:creationId xmlns:a16="http://schemas.microsoft.com/office/drawing/2014/main" id="{0A525B37-9D5C-6CFC-1810-4655B47914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8045" y="2085975"/>
            <a:ext cx="3307080" cy="413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231648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5CAED-8551-5277-D69D-A43B85338ED1}"/>
              </a:ext>
            </a:extLst>
          </p:cNvPr>
          <p:cNvSpPr>
            <a:spLocks noGrp="1"/>
          </p:cNvSpPr>
          <p:nvPr>
            <p:ph type="title"/>
          </p:nvPr>
        </p:nvSpPr>
        <p:spPr>
          <a:xfrm>
            <a:off x="617500" y="239703"/>
            <a:ext cx="9613861" cy="1080938"/>
          </a:xfrm>
        </p:spPr>
        <p:txBody>
          <a:bodyPr/>
          <a:lstStyle/>
          <a:p>
            <a:r>
              <a:rPr lang="en-US" dirty="0"/>
              <a:t>Células fetales</a:t>
            </a:r>
          </a:p>
        </p:txBody>
      </p:sp>
      <p:sp>
        <p:nvSpPr>
          <p:cNvPr id="3" name="Content Placeholder 2">
            <a:extLst>
              <a:ext uri="{FF2B5EF4-FFF2-40B4-BE49-F238E27FC236}">
                <a16:creationId xmlns:a16="http://schemas.microsoft.com/office/drawing/2014/main" id="{E125B854-FF52-071B-9E10-2299F77D1CBD}"/>
              </a:ext>
            </a:extLst>
          </p:cNvPr>
          <p:cNvSpPr>
            <a:spLocks noGrp="1"/>
          </p:cNvSpPr>
          <p:nvPr>
            <p:ph idx="1"/>
          </p:nvPr>
        </p:nvSpPr>
        <p:spPr>
          <a:xfrm>
            <a:off x="617499" y="1770190"/>
            <a:ext cx="5527531" cy="4519773"/>
          </a:xfrm>
        </p:spPr>
        <p:txBody>
          <a:bodyPr>
            <a:noAutofit/>
          </a:bodyPr>
          <a:lstStyle/>
          <a:p>
            <a:pPr marL="0" indent="0" algn="l" fontAlgn="base">
              <a:buNone/>
            </a:pPr>
            <a:r>
              <a:rPr lang="es-ES" sz="2000" dirty="0">
                <a:solidFill>
                  <a:srgbClr val="002060"/>
                </a:solidFill>
                <a:latin typeface="+mj-lt"/>
              </a:rPr>
              <a:t>La producción de vacunas contra la varicela, la rubéola, la rabia (una versión), la hepatitis A y la COVID-19 (una versión) implica el cultivo de virus en cultivos de células humanas. </a:t>
            </a:r>
          </a:p>
          <a:p>
            <a:pPr fontAlgn="base"/>
            <a:r>
              <a:rPr lang="es-ES" sz="2000" dirty="0">
                <a:solidFill>
                  <a:srgbClr val="002060"/>
                </a:solidFill>
                <a:latin typeface="+mj-lt"/>
              </a:rPr>
              <a:t>Dos líneas celulares humanas proporcionan estos cultivos; Fueron desarrollados a partir de dos fetos abortados en la década de 1960.</a:t>
            </a:r>
          </a:p>
          <a:p>
            <a:pPr fontAlgn="base"/>
            <a:r>
              <a:rPr lang="es-ES" sz="2000" dirty="0">
                <a:solidFill>
                  <a:srgbClr val="002060"/>
                </a:solidFill>
                <a:latin typeface="+mj-lt"/>
              </a:rPr>
              <a:t>Los fetos de los donantes </a:t>
            </a:r>
            <a:r>
              <a:rPr lang="es-ES" sz="2000" b="1" dirty="0">
                <a:solidFill>
                  <a:srgbClr val="002060"/>
                </a:solidFill>
                <a:highlight>
                  <a:srgbClr val="FDF3D7"/>
                </a:highlight>
                <a:latin typeface="+mj-lt"/>
              </a:rPr>
              <a:t>no fueron abortados con el fin de obtener estas células.</a:t>
            </a:r>
          </a:p>
          <a:p>
            <a:pPr fontAlgn="base"/>
            <a:r>
              <a:rPr lang="es-ES" sz="2000" dirty="0">
                <a:solidFill>
                  <a:srgbClr val="002060"/>
                </a:solidFill>
                <a:latin typeface="+mj-lt"/>
              </a:rPr>
              <a:t>Las mismas líneas celulares se han utilizado durante muchas décadas: </a:t>
            </a:r>
            <a:r>
              <a:rPr lang="es-ES" sz="2000" b="1" dirty="0">
                <a:solidFill>
                  <a:srgbClr val="002060"/>
                </a:solidFill>
                <a:latin typeface="+mj-lt"/>
              </a:rPr>
              <a:t>no se requiere tejido fetal nuevo.</a:t>
            </a:r>
          </a:p>
          <a:p>
            <a:pPr marL="0" indent="0" algn="l" fontAlgn="base">
              <a:buNone/>
            </a:pPr>
            <a:endParaRPr lang="en-US" sz="2000" dirty="0">
              <a:solidFill>
                <a:srgbClr val="003B68"/>
              </a:solidFill>
              <a:latin typeface="+mj-lt"/>
            </a:endParaRPr>
          </a:p>
        </p:txBody>
      </p:sp>
      <p:pic>
        <p:nvPicPr>
          <p:cNvPr id="5" name="Picture 4" descr="A close-up of bubbles&#10;&#10;Description automatically generated with low confidence">
            <a:extLst>
              <a:ext uri="{FF2B5EF4-FFF2-40B4-BE49-F238E27FC236}">
                <a16:creationId xmlns:a16="http://schemas.microsoft.com/office/drawing/2014/main" id="{319B1F62-66B9-775D-3305-AE2E67C81689}"/>
              </a:ext>
            </a:extLst>
          </p:cNvPr>
          <p:cNvPicPr>
            <a:picLocks noChangeAspect="1"/>
          </p:cNvPicPr>
          <p:nvPr/>
        </p:nvPicPr>
        <p:blipFill>
          <a:blip r:embed="rId3"/>
          <a:stretch>
            <a:fillRect/>
          </a:stretch>
        </p:blipFill>
        <p:spPr>
          <a:xfrm>
            <a:off x="6338206" y="1385207"/>
            <a:ext cx="5472793" cy="5472793"/>
          </a:xfrm>
          <a:prstGeom prst="rect">
            <a:avLst/>
          </a:prstGeom>
        </p:spPr>
      </p:pic>
    </p:spTree>
    <p:extLst>
      <p:ext uri="{BB962C8B-B14F-4D97-AF65-F5344CB8AC3E}">
        <p14:creationId xmlns:p14="http://schemas.microsoft.com/office/powerpoint/2010/main" val="315045033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5CAED-8551-5277-D69D-A43B85338ED1}"/>
              </a:ext>
            </a:extLst>
          </p:cNvPr>
          <p:cNvSpPr>
            <a:spLocks noGrp="1"/>
          </p:cNvSpPr>
          <p:nvPr>
            <p:ph type="title"/>
          </p:nvPr>
        </p:nvSpPr>
        <p:spPr/>
        <p:txBody>
          <a:bodyPr/>
          <a:lstStyle/>
          <a:p>
            <a:r>
              <a:rPr lang="en-US" dirty="0"/>
              <a:t>Requisitos escolares</a:t>
            </a:r>
          </a:p>
        </p:txBody>
      </p:sp>
      <p:sp>
        <p:nvSpPr>
          <p:cNvPr id="3" name="Content Placeholder 2">
            <a:extLst>
              <a:ext uri="{FF2B5EF4-FFF2-40B4-BE49-F238E27FC236}">
                <a16:creationId xmlns:a16="http://schemas.microsoft.com/office/drawing/2014/main" id="{E125B854-FF52-071B-9E10-2299F77D1CBD}"/>
              </a:ext>
            </a:extLst>
          </p:cNvPr>
          <p:cNvSpPr>
            <a:spLocks noGrp="1"/>
          </p:cNvSpPr>
          <p:nvPr>
            <p:ph idx="1"/>
          </p:nvPr>
        </p:nvSpPr>
        <p:spPr>
          <a:xfrm>
            <a:off x="617499" y="1770191"/>
            <a:ext cx="5527531" cy="3599316"/>
          </a:xfrm>
        </p:spPr>
        <p:txBody>
          <a:bodyPr>
            <a:noAutofit/>
          </a:bodyPr>
          <a:lstStyle/>
          <a:p>
            <a:pPr marL="0" indent="0" algn="l" fontAlgn="base">
              <a:buNone/>
            </a:pPr>
            <a:r>
              <a:rPr lang="es-ES" sz="2800" b="1" dirty="0">
                <a:solidFill>
                  <a:srgbClr val="002060"/>
                </a:solidFill>
                <a:latin typeface="+mj-lt"/>
              </a:rPr>
              <a:t>Vivimos en comunidades</a:t>
            </a:r>
            <a:r>
              <a:rPr lang="es-ES" sz="2800" dirty="0">
                <a:solidFill>
                  <a:srgbClr val="002060"/>
                </a:solidFill>
                <a:latin typeface="+mj-lt"/>
              </a:rPr>
              <a:t>, por lo que dependemos unos de otros para detenernos en los semáforos en rojo.</a:t>
            </a:r>
          </a:p>
          <a:p>
            <a:pPr marL="0" indent="0" algn="l" fontAlgn="base">
              <a:buNone/>
            </a:pPr>
            <a:r>
              <a:rPr lang="es-ES" sz="2800" dirty="0">
                <a:solidFill>
                  <a:srgbClr val="002060"/>
                </a:solidFill>
                <a:latin typeface="+mj-lt"/>
              </a:rPr>
              <a:t>De la misma manera, pedimos a los niños que se vacunen para no poner en peligro a otros en su escuela.</a:t>
            </a:r>
            <a:endParaRPr lang="en-US" sz="2800" dirty="0">
              <a:solidFill>
                <a:srgbClr val="002060"/>
              </a:solidFill>
              <a:latin typeface="+mj-lt"/>
            </a:endParaRPr>
          </a:p>
        </p:txBody>
      </p:sp>
      <p:pic>
        <p:nvPicPr>
          <p:cNvPr id="14338" name="Picture 2" descr="Vaccination requirements vary by state. ">
            <a:extLst>
              <a:ext uri="{FF2B5EF4-FFF2-40B4-BE49-F238E27FC236}">
                <a16:creationId xmlns:a16="http://schemas.microsoft.com/office/drawing/2014/main" id="{B66D553D-5D3E-1497-1D5A-0B5492CC98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277398"/>
            <a:ext cx="5991021" cy="336994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containing colorfulness, traffic light, light&#10;&#10;Description automatically generated">
            <a:extLst>
              <a:ext uri="{FF2B5EF4-FFF2-40B4-BE49-F238E27FC236}">
                <a16:creationId xmlns:a16="http://schemas.microsoft.com/office/drawing/2014/main" id="{F8E0AE13-EEE1-EF5E-7BD0-766E2BB6DD2A}"/>
              </a:ext>
            </a:extLst>
          </p:cNvPr>
          <p:cNvPicPr>
            <a:picLocks noChangeAspect="1"/>
          </p:cNvPicPr>
          <p:nvPr/>
        </p:nvPicPr>
        <p:blipFill>
          <a:blip r:embed="rId4"/>
          <a:stretch>
            <a:fillRect/>
          </a:stretch>
        </p:blipFill>
        <p:spPr>
          <a:xfrm>
            <a:off x="4576462" y="-215016"/>
            <a:ext cx="4667250" cy="4667250"/>
          </a:xfrm>
          <a:prstGeom prst="rect">
            <a:avLst/>
          </a:prstGeom>
        </p:spPr>
      </p:pic>
    </p:spTree>
    <p:extLst>
      <p:ext uri="{BB962C8B-B14F-4D97-AF65-F5344CB8AC3E}">
        <p14:creationId xmlns:p14="http://schemas.microsoft.com/office/powerpoint/2010/main" val="208356372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7FA7281-4140-4FDA-6C8F-07334ACE8FD7}"/>
              </a:ext>
            </a:extLst>
          </p:cNvPr>
          <p:cNvSpPr txBox="1"/>
          <p:nvPr/>
        </p:nvSpPr>
        <p:spPr>
          <a:xfrm>
            <a:off x="1" y="2767280"/>
            <a:ext cx="12191999"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0" b="1" dirty="0">
                <a:solidFill>
                  <a:srgbClr val="003B68"/>
                </a:solidFill>
              </a:rPr>
              <a:t>Más recursos</a:t>
            </a:r>
            <a:endParaRPr lang="en-US" dirty="0"/>
          </a:p>
        </p:txBody>
      </p:sp>
    </p:spTree>
    <p:extLst>
      <p:ext uri="{BB962C8B-B14F-4D97-AF65-F5344CB8AC3E}">
        <p14:creationId xmlns:p14="http://schemas.microsoft.com/office/powerpoint/2010/main" val="187954018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5CAED-8551-5277-D69D-A43B85338ED1}"/>
              </a:ext>
            </a:extLst>
          </p:cNvPr>
          <p:cNvSpPr>
            <a:spLocks noGrp="1"/>
          </p:cNvSpPr>
          <p:nvPr>
            <p:ph type="title"/>
          </p:nvPr>
        </p:nvSpPr>
        <p:spPr>
          <a:xfrm>
            <a:off x="617498" y="407555"/>
            <a:ext cx="9613861" cy="1080938"/>
          </a:xfrm>
        </p:spPr>
        <p:txBody>
          <a:bodyPr>
            <a:normAutofit fontScale="90000"/>
          </a:bodyPr>
          <a:lstStyle/>
          <a:p>
            <a:r>
              <a:rPr lang="en-US" dirty="0" err="1"/>
              <a:t>Vídeos</a:t>
            </a:r>
            <a:r>
              <a:rPr lang="en-US" dirty="0"/>
              <a:t> de </a:t>
            </a:r>
            <a:r>
              <a:rPr lang="en-US" dirty="0" err="1"/>
              <a:t>diferentes</a:t>
            </a:r>
            <a:r>
              <a:rPr lang="en-US" dirty="0"/>
              <a:t> </a:t>
            </a:r>
            <a:r>
              <a:rPr lang="en-US" dirty="0" err="1"/>
              <a:t>comunidades</a:t>
            </a:r>
            <a:r>
              <a:rPr lang="en-US" dirty="0"/>
              <a:t> </a:t>
            </a:r>
            <a:r>
              <a:rPr lang="en-US" dirty="0" err="1"/>
              <a:t>religiosas</a:t>
            </a:r>
            <a:r>
              <a:rPr lang="en-US" dirty="0"/>
              <a:t> de Kansas</a:t>
            </a:r>
          </a:p>
        </p:txBody>
      </p:sp>
      <p:sp>
        <p:nvSpPr>
          <p:cNvPr id="5" name="Content Placeholder 4">
            <a:extLst>
              <a:ext uri="{FF2B5EF4-FFF2-40B4-BE49-F238E27FC236}">
                <a16:creationId xmlns:a16="http://schemas.microsoft.com/office/drawing/2014/main" id="{8716F86F-659D-00F7-1845-D17C8B05DF03}"/>
              </a:ext>
            </a:extLst>
          </p:cNvPr>
          <p:cNvSpPr>
            <a:spLocks noGrp="1"/>
          </p:cNvSpPr>
          <p:nvPr>
            <p:ph idx="1"/>
          </p:nvPr>
        </p:nvSpPr>
        <p:spPr/>
        <p:txBody>
          <a:bodyPr/>
          <a:lstStyle/>
          <a:p>
            <a:r>
              <a:rPr lang="en-US" dirty="0">
                <a:solidFill>
                  <a:srgbClr val="0070C0"/>
                </a:solidFill>
                <a:hlinkClick r:id="rId3">
                  <a:extLst>
                    <a:ext uri="{A12FA001-AC4F-418D-AE19-62706E023703}">
                      <ahyp:hlinkClr xmlns:ahyp="http://schemas.microsoft.com/office/drawing/2018/hyperlinkcolor" val="tx"/>
                    </a:ext>
                  </a:extLst>
                </a:hlinkClick>
              </a:rPr>
              <a:t>Dr. </a:t>
            </a:r>
            <a:r>
              <a:rPr lang="en-US" dirty="0" err="1">
                <a:solidFill>
                  <a:srgbClr val="0070C0"/>
                </a:solidFill>
                <a:hlinkClick r:id="rId3">
                  <a:extLst>
                    <a:ext uri="{A12FA001-AC4F-418D-AE19-62706E023703}">
                      <ahyp:hlinkClr xmlns:ahyp="http://schemas.microsoft.com/office/drawing/2018/hyperlinkcolor" val="tx"/>
                    </a:ext>
                  </a:extLst>
                </a:hlinkClick>
              </a:rPr>
              <a:t>Presephoni</a:t>
            </a:r>
            <a:r>
              <a:rPr lang="en-US" dirty="0">
                <a:solidFill>
                  <a:srgbClr val="0070C0"/>
                </a:solidFill>
                <a:hlinkClick r:id="rId3">
                  <a:extLst>
                    <a:ext uri="{A12FA001-AC4F-418D-AE19-62706E023703}">
                      <ahyp:hlinkClr xmlns:ahyp="http://schemas.microsoft.com/office/drawing/2018/hyperlinkcolor" val="tx"/>
                    </a:ext>
                  </a:extLst>
                </a:hlinkClick>
              </a:rPr>
              <a:t> Fuller, Pastor at South Church of God in Liberal, KS</a:t>
            </a:r>
            <a:endParaRPr lang="en-US" dirty="0">
              <a:solidFill>
                <a:srgbClr val="0070C0"/>
              </a:solidFill>
            </a:endParaRPr>
          </a:p>
          <a:p>
            <a:r>
              <a:rPr lang="en-US" dirty="0">
                <a:solidFill>
                  <a:srgbClr val="0070C0"/>
                </a:solidFill>
                <a:hlinkClick r:id="rId4">
                  <a:extLst>
                    <a:ext uri="{A12FA001-AC4F-418D-AE19-62706E023703}">
                      <ahyp:hlinkClr xmlns:ahyp="http://schemas.microsoft.com/office/drawing/2018/hyperlinkcolor" val="tx"/>
                    </a:ext>
                  </a:extLst>
                </a:hlinkClick>
              </a:rPr>
              <a:t>Rocio Pérez, Mother of Four, Certified Nursing Assistant, and Pastor’s Wife in Ulysses, KS</a:t>
            </a:r>
            <a:endParaRPr lang="en-US" dirty="0">
              <a:solidFill>
                <a:srgbClr val="0070C0"/>
              </a:solidFill>
            </a:endParaRPr>
          </a:p>
          <a:p>
            <a:r>
              <a:rPr lang="en-US" dirty="0">
                <a:solidFill>
                  <a:srgbClr val="0070C0"/>
                </a:solidFill>
                <a:hlinkClick r:id="rId5">
                  <a:extLst>
                    <a:ext uri="{A12FA001-AC4F-418D-AE19-62706E023703}">
                      <ahyp:hlinkClr xmlns:ahyp="http://schemas.microsoft.com/office/drawing/2018/hyperlinkcolor" val="tx"/>
                    </a:ext>
                  </a:extLst>
                </a:hlinkClick>
              </a:rPr>
              <a:t>Fernando Alvarez, Pastor in Garden City, KS</a:t>
            </a:r>
            <a:endParaRPr lang="en-US" dirty="0">
              <a:solidFill>
                <a:srgbClr val="0070C0"/>
              </a:solidFill>
            </a:endParaRPr>
          </a:p>
          <a:p>
            <a:pPr marL="0" indent="0">
              <a:buNone/>
            </a:pPr>
            <a:endParaRPr lang="en-US" dirty="0"/>
          </a:p>
        </p:txBody>
      </p:sp>
    </p:spTree>
    <p:extLst>
      <p:ext uri="{BB962C8B-B14F-4D97-AF65-F5344CB8AC3E}">
        <p14:creationId xmlns:p14="http://schemas.microsoft.com/office/powerpoint/2010/main" val="193451297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5CAED-8551-5277-D69D-A43B85338ED1}"/>
              </a:ext>
            </a:extLst>
          </p:cNvPr>
          <p:cNvSpPr>
            <a:spLocks noGrp="1"/>
          </p:cNvSpPr>
          <p:nvPr>
            <p:ph type="title"/>
          </p:nvPr>
        </p:nvSpPr>
        <p:spPr/>
        <p:txBody>
          <a:bodyPr>
            <a:normAutofit/>
          </a:bodyPr>
          <a:lstStyle/>
          <a:p>
            <a:r>
              <a:rPr lang="en-US" dirty="0"/>
              <a:t>Videos de diferentes religiones</a:t>
            </a:r>
            <a:br>
              <a:rPr lang="en-US" dirty="0"/>
            </a:br>
            <a:r>
              <a:rPr lang="en-US" sz="2000" dirty="0"/>
              <a:t>by Faiths 4 Vaccines</a:t>
            </a:r>
            <a:endParaRPr lang="en-US" dirty="0"/>
          </a:p>
        </p:txBody>
      </p:sp>
      <p:sp>
        <p:nvSpPr>
          <p:cNvPr id="5" name="Content Placeholder 4">
            <a:extLst>
              <a:ext uri="{FF2B5EF4-FFF2-40B4-BE49-F238E27FC236}">
                <a16:creationId xmlns:a16="http://schemas.microsoft.com/office/drawing/2014/main" id="{8716F86F-659D-00F7-1845-D17C8B05DF03}"/>
              </a:ext>
            </a:extLst>
          </p:cNvPr>
          <p:cNvSpPr>
            <a:spLocks noGrp="1"/>
          </p:cNvSpPr>
          <p:nvPr>
            <p:ph idx="1"/>
          </p:nvPr>
        </p:nvSpPr>
        <p:spPr/>
        <p:txBody>
          <a:bodyPr/>
          <a:lstStyle/>
          <a:p>
            <a:r>
              <a:rPr lang="en-US" dirty="0">
                <a:solidFill>
                  <a:srgbClr val="0070C0"/>
                </a:solidFill>
                <a:hlinkClick r:id="rId3">
                  <a:extLst>
                    <a:ext uri="{A12FA001-AC4F-418D-AE19-62706E023703}">
                      <ahyp:hlinkClr xmlns:ahyp="http://schemas.microsoft.com/office/drawing/2018/hyperlinkcolor" val="tx"/>
                    </a:ext>
                  </a:extLst>
                </a:hlinkClick>
              </a:rPr>
              <a:t>Jewish Rabbi - Rabbi Uses Social Media to Reduce Vaccine Hesitancy</a:t>
            </a:r>
            <a:endParaRPr lang="en-US" dirty="0">
              <a:solidFill>
                <a:srgbClr val="0070C0"/>
              </a:solidFill>
            </a:endParaRPr>
          </a:p>
          <a:p>
            <a:r>
              <a:rPr lang="en-US" dirty="0">
                <a:solidFill>
                  <a:srgbClr val="0070C0"/>
                </a:solidFill>
                <a:hlinkClick r:id="rId4">
                  <a:extLst>
                    <a:ext uri="{A12FA001-AC4F-418D-AE19-62706E023703}">
                      <ahyp:hlinkClr xmlns:ahyp="http://schemas.microsoft.com/office/drawing/2018/hyperlinkcolor" val="tx"/>
                    </a:ext>
                  </a:extLst>
                </a:hlinkClick>
              </a:rPr>
              <a:t>American Baptist Church Pastor - American Baptist Churches USA Encourages All Persons to Receive the Vaccine</a:t>
            </a:r>
            <a:endParaRPr lang="en-US" dirty="0">
              <a:solidFill>
                <a:srgbClr val="0070C0"/>
              </a:solidFill>
            </a:endParaRPr>
          </a:p>
          <a:p>
            <a:r>
              <a:rPr lang="en-US" dirty="0">
                <a:solidFill>
                  <a:srgbClr val="0070C0"/>
                </a:solidFill>
                <a:hlinkClick r:id="rId5">
                  <a:extLst>
                    <a:ext uri="{A12FA001-AC4F-418D-AE19-62706E023703}">
                      <ahyp:hlinkClr xmlns:ahyp="http://schemas.microsoft.com/office/drawing/2018/hyperlinkcolor" val="tx"/>
                    </a:ext>
                  </a:extLst>
                </a:hlinkClick>
              </a:rPr>
              <a:t>Bethany Baptist Church Pastor – Faith at the Forefront of Vaccination Efforts</a:t>
            </a:r>
            <a:endParaRPr lang="en-US" dirty="0">
              <a:solidFill>
                <a:srgbClr val="0070C0"/>
              </a:solidFill>
            </a:endParaRPr>
          </a:p>
          <a:p>
            <a:r>
              <a:rPr lang="en-US" dirty="0">
                <a:solidFill>
                  <a:srgbClr val="0070C0"/>
                </a:solidFill>
                <a:hlinkClick r:id="rId6">
                  <a:extLst>
                    <a:ext uri="{A12FA001-AC4F-418D-AE19-62706E023703}">
                      <ahyp:hlinkClr xmlns:ahyp="http://schemas.microsoft.com/office/drawing/2018/hyperlinkcolor" val="tx"/>
                    </a:ext>
                  </a:extLst>
                </a:hlinkClick>
              </a:rPr>
              <a:t>Muslim – Why I took the Vaccine</a:t>
            </a:r>
            <a:endParaRPr lang="en-US" dirty="0">
              <a:solidFill>
                <a:srgbClr val="0070C0"/>
              </a:solidFill>
            </a:endParaRPr>
          </a:p>
          <a:p>
            <a:pPr marL="0" indent="0">
              <a:buNone/>
            </a:pPr>
            <a:endParaRPr lang="en-US" dirty="0"/>
          </a:p>
        </p:txBody>
      </p:sp>
    </p:spTree>
    <p:extLst>
      <p:ext uri="{BB962C8B-B14F-4D97-AF65-F5344CB8AC3E}">
        <p14:creationId xmlns:p14="http://schemas.microsoft.com/office/powerpoint/2010/main" val="127165792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5CAED-8551-5277-D69D-A43B85338ED1}"/>
              </a:ext>
            </a:extLst>
          </p:cNvPr>
          <p:cNvSpPr>
            <a:spLocks noGrp="1"/>
          </p:cNvSpPr>
          <p:nvPr>
            <p:ph type="title"/>
          </p:nvPr>
        </p:nvSpPr>
        <p:spPr/>
        <p:txBody>
          <a:bodyPr>
            <a:normAutofit/>
          </a:bodyPr>
          <a:lstStyle/>
          <a:p>
            <a:r>
              <a:rPr lang="en-US" dirty="0"/>
              <a:t>Más recursos</a:t>
            </a:r>
          </a:p>
        </p:txBody>
      </p:sp>
      <p:sp>
        <p:nvSpPr>
          <p:cNvPr id="4" name="Content Placeholder 3">
            <a:extLst>
              <a:ext uri="{FF2B5EF4-FFF2-40B4-BE49-F238E27FC236}">
                <a16:creationId xmlns:a16="http://schemas.microsoft.com/office/drawing/2014/main" id="{ABECF02B-02E8-0151-C06B-BA2EBECAA2E0}"/>
              </a:ext>
            </a:extLst>
          </p:cNvPr>
          <p:cNvSpPr>
            <a:spLocks noGrp="1"/>
          </p:cNvSpPr>
          <p:nvPr>
            <p:ph idx="1"/>
          </p:nvPr>
        </p:nvSpPr>
        <p:spPr>
          <a:xfrm>
            <a:off x="617500" y="1732091"/>
            <a:ext cx="10641051" cy="4716334"/>
          </a:xfrm>
        </p:spPr>
        <p:txBody>
          <a:bodyPr>
            <a:normAutofit fontScale="25000" lnSpcReduction="20000"/>
          </a:bodyPr>
          <a:lstStyle/>
          <a:p>
            <a:pPr marL="0" indent="0" fontAlgn="base">
              <a:lnSpc>
                <a:spcPct val="120000"/>
              </a:lnSpc>
              <a:buNone/>
            </a:pPr>
            <a:r>
              <a:rPr lang="en-US" sz="4800" b="1" dirty="0">
                <a:solidFill>
                  <a:srgbClr val="0070C0"/>
                </a:solidFill>
                <a:latin typeface="+mj-lt"/>
              </a:rPr>
              <a:t>Jewish</a:t>
            </a:r>
          </a:p>
          <a:p>
            <a:pPr fontAlgn="base">
              <a:lnSpc>
                <a:spcPct val="120000"/>
              </a:lnSpc>
              <a:spcBef>
                <a:spcPts val="400"/>
              </a:spcBef>
            </a:pPr>
            <a:r>
              <a:rPr lang="en-US" sz="4800" dirty="0">
                <a:solidFill>
                  <a:srgbClr val="002060"/>
                </a:solidFill>
                <a:latin typeface="+mj-lt"/>
              </a:rPr>
              <a:t>Rabbinical Assembly Statement (COVID-19):</a:t>
            </a:r>
            <a:br>
              <a:rPr lang="en-US" sz="4800" dirty="0">
                <a:solidFill>
                  <a:srgbClr val="002060"/>
                </a:solidFill>
                <a:latin typeface="+mj-lt"/>
              </a:rPr>
            </a:br>
            <a:r>
              <a:rPr lang="en-US" sz="4800" dirty="0">
                <a:solidFill>
                  <a:srgbClr val="002060"/>
                </a:solidFill>
                <a:latin typeface="+mj-lt"/>
                <a:hlinkClick r:id="rId3">
                  <a:extLst>
                    <a:ext uri="{A12FA001-AC4F-418D-AE19-62706E023703}">
                      <ahyp:hlinkClr xmlns:ahyp="http://schemas.microsoft.com/office/drawing/2018/hyperlinkcolor" val="tx"/>
                    </a:ext>
                  </a:extLst>
                </a:hlinkClick>
              </a:rPr>
              <a:t>https://www.rabbinicalassembly.org/sites/default/files/2021-01/Vaccination%20and%20Ethical%20Questions%20Posed%20by%20COVID-19%20Vaccines%20-%20Final.pdf(opens in a new tab)</a:t>
            </a:r>
            <a:endParaRPr lang="en-US" sz="4800" dirty="0">
              <a:solidFill>
                <a:srgbClr val="002060"/>
              </a:solidFill>
              <a:latin typeface="+mj-lt"/>
            </a:endParaRPr>
          </a:p>
          <a:p>
            <a:pPr marL="0" indent="0" fontAlgn="base">
              <a:lnSpc>
                <a:spcPct val="120000"/>
              </a:lnSpc>
              <a:spcBef>
                <a:spcPts val="400"/>
              </a:spcBef>
              <a:buNone/>
            </a:pPr>
            <a:endParaRPr lang="en-US" sz="4800" b="1" dirty="0">
              <a:solidFill>
                <a:srgbClr val="002060"/>
              </a:solidFill>
              <a:latin typeface="+mj-lt"/>
            </a:endParaRPr>
          </a:p>
          <a:p>
            <a:pPr marL="0" indent="0" algn="l" fontAlgn="base" latinLnBrk="0">
              <a:lnSpc>
                <a:spcPct val="120000"/>
              </a:lnSpc>
              <a:buNone/>
            </a:pPr>
            <a:r>
              <a:rPr lang="en-US" sz="4800" b="1" dirty="0">
                <a:solidFill>
                  <a:srgbClr val="0070C0"/>
                </a:solidFill>
                <a:latin typeface="+mj-lt"/>
              </a:rPr>
              <a:t>Christian (Mostly Protestant)</a:t>
            </a:r>
          </a:p>
          <a:p>
            <a:pPr fontAlgn="base">
              <a:lnSpc>
                <a:spcPct val="120000"/>
              </a:lnSpc>
              <a:spcBef>
                <a:spcPts val="400"/>
              </a:spcBef>
            </a:pPr>
            <a:r>
              <a:rPr lang="en-US" sz="4800" dirty="0">
                <a:solidFill>
                  <a:srgbClr val="002060"/>
                </a:solidFill>
                <a:latin typeface="+mj-lt"/>
              </a:rPr>
              <a:t>Biologos: </a:t>
            </a:r>
            <a:br>
              <a:rPr lang="en-US" sz="4800" dirty="0">
                <a:solidFill>
                  <a:srgbClr val="002060"/>
                </a:solidFill>
                <a:latin typeface="+mj-lt"/>
              </a:rPr>
            </a:br>
            <a:r>
              <a:rPr lang="en-US" sz="4800" dirty="0">
                <a:solidFill>
                  <a:srgbClr val="002060"/>
                </a:solidFill>
                <a:latin typeface="+mj-lt"/>
                <a:hlinkClick r:id="rId4">
                  <a:extLst>
                    <a:ext uri="{A12FA001-AC4F-418D-AE19-62706E023703}">
                      <ahyp:hlinkClr xmlns:ahyp="http://schemas.microsoft.com/office/drawing/2018/hyperlinkcolor" val="tx"/>
                    </a:ext>
                  </a:extLst>
                </a:hlinkClick>
              </a:rPr>
              <a:t>https://biologos.org/common-questions/should-christians-get-vaccinated(opens in a new tab)</a:t>
            </a:r>
            <a:endParaRPr lang="en-US" sz="4800" dirty="0">
              <a:solidFill>
                <a:srgbClr val="002060"/>
              </a:solidFill>
              <a:latin typeface="+mj-lt"/>
            </a:endParaRPr>
          </a:p>
          <a:p>
            <a:pPr fontAlgn="base">
              <a:lnSpc>
                <a:spcPct val="120000"/>
              </a:lnSpc>
              <a:spcBef>
                <a:spcPts val="400"/>
              </a:spcBef>
            </a:pPr>
            <a:r>
              <a:rPr lang="en-US" sz="4800" dirty="0">
                <a:solidFill>
                  <a:srgbClr val="002060"/>
                </a:solidFill>
                <a:latin typeface="+mj-lt"/>
              </a:rPr>
              <a:t>The Gospel Coalition</a:t>
            </a:r>
          </a:p>
          <a:p>
            <a:pPr lvl="1" fontAlgn="base">
              <a:lnSpc>
                <a:spcPct val="120000"/>
              </a:lnSpc>
              <a:spcBef>
                <a:spcPts val="400"/>
              </a:spcBef>
            </a:pPr>
            <a:r>
              <a:rPr lang="en-US" sz="4800" dirty="0">
                <a:solidFill>
                  <a:srgbClr val="002060"/>
                </a:solidFill>
                <a:latin typeface="+mj-lt"/>
              </a:rPr>
              <a:t>Vaccines in General: </a:t>
            </a:r>
            <a:br>
              <a:rPr lang="en-US" sz="4800" dirty="0">
                <a:solidFill>
                  <a:srgbClr val="002060"/>
                </a:solidFill>
                <a:latin typeface="+mj-lt"/>
              </a:rPr>
            </a:br>
            <a:r>
              <a:rPr lang="en-US" sz="4800" dirty="0">
                <a:solidFill>
                  <a:srgbClr val="002060"/>
                </a:solidFill>
                <a:latin typeface="+mj-lt"/>
                <a:hlinkClick r:id="rId5">
                  <a:extLst>
                    <a:ext uri="{A12FA001-AC4F-418D-AE19-62706E023703}">
                      <ahyp:hlinkClr xmlns:ahyp="http://schemas.microsoft.com/office/drawing/2018/hyperlinkcolor" val="tx"/>
                    </a:ext>
                  </a:extLst>
                </a:hlinkClick>
              </a:rPr>
              <a:t>https://www.thegospelcoalition.org/article/what-christians-should-know-vaccines(opens in a new tab)</a:t>
            </a:r>
            <a:endParaRPr lang="en-US" sz="4800" dirty="0">
              <a:solidFill>
                <a:srgbClr val="002060"/>
              </a:solidFill>
              <a:latin typeface="+mj-lt"/>
            </a:endParaRPr>
          </a:p>
          <a:p>
            <a:pPr fontAlgn="base">
              <a:lnSpc>
                <a:spcPct val="120000"/>
              </a:lnSpc>
              <a:spcBef>
                <a:spcPts val="400"/>
              </a:spcBef>
            </a:pPr>
            <a:r>
              <a:rPr lang="en-US" sz="4800" dirty="0">
                <a:solidFill>
                  <a:srgbClr val="002060"/>
                </a:solidFill>
                <a:latin typeface="+mj-lt"/>
              </a:rPr>
              <a:t>Focus on the Family</a:t>
            </a:r>
          </a:p>
          <a:p>
            <a:pPr lvl="1" fontAlgn="base">
              <a:lnSpc>
                <a:spcPct val="120000"/>
              </a:lnSpc>
              <a:spcBef>
                <a:spcPts val="400"/>
              </a:spcBef>
            </a:pPr>
            <a:r>
              <a:rPr lang="en-US" sz="4800" dirty="0">
                <a:solidFill>
                  <a:srgbClr val="002060"/>
                </a:solidFill>
                <a:latin typeface="+mj-lt"/>
              </a:rPr>
              <a:t>Vaccines in General: </a:t>
            </a:r>
            <a:br>
              <a:rPr lang="en-US" sz="4800" dirty="0">
                <a:solidFill>
                  <a:srgbClr val="002060"/>
                </a:solidFill>
                <a:latin typeface="+mj-lt"/>
              </a:rPr>
            </a:br>
            <a:r>
              <a:rPr lang="en-US" sz="4800" dirty="0">
                <a:solidFill>
                  <a:srgbClr val="002060"/>
                </a:solidFill>
                <a:latin typeface="+mj-lt"/>
                <a:hlinkClick r:id="rId6">
                  <a:extLst>
                    <a:ext uri="{A12FA001-AC4F-418D-AE19-62706E023703}">
                      <ahyp:hlinkClr xmlns:ahyp="http://schemas.microsoft.com/office/drawing/2018/hyperlinkcolor" val="tx"/>
                    </a:ext>
                  </a:extLst>
                </a:hlinkClick>
              </a:rPr>
              <a:t>https://www.focusonthefamily.com/family-qa/vaccination-and-immunization/(opens in a new tab)</a:t>
            </a:r>
            <a:endParaRPr lang="en-US" sz="4800" dirty="0">
              <a:solidFill>
                <a:srgbClr val="002060"/>
              </a:solidFill>
              <a:latin typeface="+mj-lt"/>
            </a:endParaRPr>
          </a:p>
          <a:p>
            <a:pPr fontAlgn="base">
              <a:lnSpc>
                <a:spcPct val="120000"/>
              </a:lnSpc>
              <a:spcBef>
                <a:spcPts val="400"/>
              </a:spcBef>
            </a:pPr>
            <a:r>
              <a:rPr lang="en-US" sz="4800" dirty="0">
                <a:solidFill>
                  <a:srgbClr val="002060"/>
                </a:solidFill>
                <a:latin typeface="+mj-lt"/>
              </a:rPr>
              <a:t>Christians and the Vaccine (COVID): </a:t>
            </a:r>
            <a:br>
              <a:rPr lang="en-US" sz="4800" dirty="0">
                <a:solidFill>
                  <a:srgbClr val="002060"/>
                </a:solidFill>
                <a:latin typeface="+mj-lt"/>
              </a:rPr>
            </a:br>
            <a:r>
              <a:rPr lang="en-US" sz="4800" dirty="0">
                <a:solidFill>
                  <a:srgbClr val="002060"/>
                </a:solidFill>
                <a:latin typeface="+mj-lt"/>
                <a:hlinkClick r:id="rId7">
                  <a:extLst>
                    <a:ext uri="{A12FA001-AC4F-418D-AE19-62706E023703}">
                      <ahyp:hlinkClr xmlns:ahyp="http://schemas.microsoft.com/office/drawing/2018/hyperlinkcolor" val="tx"/>
                    </a:ext>
                  </a:extLst>
                </a:hlinkClick>
              </a:rPr>
              <a:t>https://www.christiansandthevaccine.com/(opens in a new tab)</a:t>
            </a:r>
            <a:endParaRPr lang="en-US" sz="4800" dirty="0">
              <a:solidFill>
                <a:srgbClr val="002060"/>
              </a:solidFill>
              <a:latin typeface="+mj-lt"/>
            </a:endParaRPr>
          </a:p>
          <a:p>
            <a:pPr fontAlgn="base">
              <a:lnSpc>
                <a:spcPct val="120000"/>
              </a:lnSpc>
              <a:spcBef>
                <a:spcPts val="400"/>
              </a:spcBef>
            </a:pPr>
            <a:r>
              <a:rPr lang="en-US" sz="4800" dirty="0">
                <a:solidFill>
                  <a:srgbClr val="002060"/>
                </a:solidFill>
                <a:latin typeface="+mj-lt"/>
              </a:rPr>
              <a:t>United Methodist Health Ministry Fund - Faith in Vaccines - Resources for Congregation Leaders: </a:t>
            </a:r>
            <a:br>
              <a:rPr lang="en-US" sz="4800" dirty="0">
                <a:solidFill>
                  <a:srgbClr val="002060"/>
                </a:solidFill>
                <a:latin typeface="+mj-lt"/>
              </a:rPr>
            </a:br>
            <a:r>
              <a:rPr lang="en-US" sz="4800" dirty="0">
                <a:solidFill>
                  <a:srgbClr val="002060"/>
                </a:solidFill>
                <a:latin typeface="+mj-lt"/>
                <a:hlinkClick r:id="rId8">
                  <a:extLst>
                    <a:ext uri="{A12FA001-AC4F-418D-AE19-62706E023703}">
                      <ahyp:hlinkClr xmlns:ahyp="http://schemas.microsoft.com/office/drawing/2018/hyperlinkcolor" val="tx"/>
                    </a:ext>
                  </a:extLst>
                </a:hlinkClick>
              </a:rPr>
              <a:t>https://healthfund.org/a/faith-in-vaccines(opens in a new tab)</a:t>
            </a:r>
            <a:endParaRPr lang="en-US" sz="4800" dirty="0">
              <a:solidFill>
                <a:srgbClr val="002060"/>
              </a:solidFill>
              <a:latin typeface="+mj-lt"/>
            </a:endParaRPr>
          </a:p>
          <a:p>
            <a:pPr marL="0" indent="0" algn="l" fontAlgn="base" latinLnBrk="0">
              <a:buNone/>
            </a:pPr>
            <a:endParaRPr lang="en-US" b="0" i="0" dirty="0">
              <a:solidFill>
                <a:srgbClr val="000000"/>
              </a:solidFill>
              <a:effectLst/>
              <a:latin typeface="merriweather" panose="00000500000000000000" pitchFamily="2" charset="0"/>
            </a:endParaRPr>
          </a:p>
        </p:txBody>
      </p:sp>
    </p:spTree>
    <p:extLst>
      <p:ext uri="{BB962C8B-B14F-4D97-AF65-F5344CB8AC3E}">
        <p14:creationId xmlns:p14="http://schemas.microsoft.com/office/powerpoint/2010/main" val="250816877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5CAED-8551-5277-D69D-A43B85338ED1}"/>
              </a:ext>
            </a:extLst>
          </p:cNvPr>
          <p:cNvSpPr>
            <a:spLocks noGrp="1"/>
          </p:cNvSpPr>
          <p:nvPr>
            <p:ph type="title"/>
          </p:nvPr>
        </p:nvSpPr>
        <p:spPr/>
        <p:txBody>
          <a:bodyPr>
            <a:normAutofit/>
          </a:bodyPr>
          <a:lstStyle/>
          <a:p>
            <a:r>
              <a:rPr lang="en-US" dirty="0"/>
              <a:t>Más recursos</a:t>
            </a:r>
          </a:p>
        </p:txBody>
      </p:sp>
      <p:sp>
        <p:nvSpPr>
          <p:cNvPr id="6" name="Content Placeholder 3">
            <a:extLst>
              <a:ext uri="{FF2B5EF4-FFF2-40B4-BE49-F238E27FC236}">
                <a16:creationId xmlns:a16="http://schemas.microsoft.com/office/drawing/2014/main" id="{9761E9E2-288C-8C54-B27F-48AE16BCE7CB}"/>
              </a:ext>
            </a:extLst>
          </p:cNvPr>
          <p:cNvSpPr>
            <a:spLocks noGrp="1"/>
          </p:cNvSpPr>
          <p:nvPr>
            <p:ph idx="1"/>
          </p:nvPr>
        </p:nvSpPr>
        <p:spPr>
          <a:xfrm>
            <a:off x="417513" y="1474788"/>
            <a:ext cx="9613900" cy="3598862"/>
          </a:xfrm>
        </p:spPr>
        <p:txBody>
          <a:bodyPr>
            <a:normAutofit fontScale="25000" lnSpcReduction="20000"/>
          </a:bodyPr>
          <a:lstStyle/>
          <a:p>
            <a:pPr marL="0" indent="0" algn="l" fontAlgn="base" latinLnBrk="0">
              <a:lnSpc>
                <a:spcPct val="120000"/>
              </a:lnSpc>
              <a:buNone/>
            </a:pPr>
            <a:endParaRPr lang="en-US" sz="4800" dirty="0">
              <a:solidFill>
                <a:srgbClr val="003B68"/>
              </a:solidFill>
              <a:latin typeface="+mj-lt"/>
            </a:endParaRPr>
          </a:p>
          <a:p>
            <a:pPr marL="0" indent="0" algn="l" fontAlgn="base" latinLnBrk="0">
              <a:lnSpc>
                <a:spcPct val="120000"/>
              </a:lnSpc>
              <a:buNone/>
            </a:pPr>
            <a:r>
              <a:rPr lang="en-US" sz="4800" b="1" dirty="0">
                <a:solidFill>
                  <a:srgbClr val="0070C0"/>
                </a:solidFill>
                <a:latin typeface="+mj-lt"/>
              </a:rPr>
              <a:t>Catholic</a:t>
            </a:r>
          </a:p>
          <a:p>
            <a:pPr fontAlgn="base">
              <a:lnSpc>
                <a:spcPct val="120000"/>
              </a:lnSpc>
            </a:pPr>
            <a:r>
              <a:rPr lang="en-US" sz="4800" dirty="0">
                <a:solidFill>
                  <a:srgbClr val="003B68"/>
                </a:solidFill>
                <a:latin typeface="+mj-lt"/>
              </a:rPr>
              <a:t>Vatican Statement on the Morality of Using Some COVID-19 Vaccines: </a:t>
            </a:r>
            <a:r>
              <a:rPr lang="en-US" sz="4800" dirty="0">
                <a:solidFill>
                  <a:srgbClr val="003B68"/>
                </a:solidFill>
                <a:latin typeface="+mj-lt"/>
                <a:hlinkClick r:id="rId3">
                  <a:extLst>
                    <a:ext uri="{A12FA001-AC4F-418D-AE19-62706E023703}">
                      <ahyp:hlinkClr xmlns:ahyp="http://schemas.microsoft.com/office/drawing/2018/hyperlinkcolor" val="tx"/>
                    </a:ext>
                  </a:extLst>
                </a:hlinkClick>
              </a:rPr>
              <a:t>https://www.vatican.va/roman_curia/congregations/cfaith/documents/rc_con_cfaith_doc_20201221_nota-vaccini-anticovid_en.html(opens in a new tab)</a:t>
            </a:r>
            <a:endParaRPr lang="en-US" sz="4800" dirty="0">
              <a:solidFill>
                <a:srgbClr val="003B68"/>
              </a:solidFill>
              <a:latin typeface="+mj-lt"/>
            </a:endParaRPr>
          </a:p>
          <a:p>
            <a:pPr fontAlgn="base">
              <a:lnSpc>
                <a:spcPct val="120000"/>
              </a:lnSpc>
            </a:pPr>
            <a:r>
              <a:rPr lang="en-US" sz="4800" dirty="0">
                <a:solidFill>
                  <a:srgbClr val="003B68"/>
                </a:solidFill>
                <a:latin typeface="+mj-lt"/>
              </a:rPr>
              <a:t>COVID-19 vaccines: </a:t>
            </a:r>
            <a:r>
              <a:rPr lang="en-US" sz="4800" dirty="0">
                <a:solidFill>
                  <a:srgbClr val="003B68"/>
                </a:solidFill>
                <a:latin typeface="+mj-lt"/>
                <a:hlinkClick r:id="rId4">
                  <a:extLst>
                    <a:ext uri="{A12FA001-AC4F-418D-AE19-62706E023703}">
                      <ahyp:hlinkClr xmlns:ahyp="http://schemas.microsoft.com/office/drawing/2018/hyperlinkcolor" val="tx"/>
                    </a:ext>
                  </a:extLst>
                </a:hlinkClick>
              </a:rPr>
              <a:t>https://www.cacatholic.org/CCC-vaccine-moral-acceptability</a:t>
            </a:r>
            <a:endParaRPr lang="en-US" sz="4800" dirty="0">
              <a:solidFill>
                <a:srgbClr val="003B68"/>
              </a:solidFill>
              <a:latin typeface="+mj-lt"/>
            </a:endParaRPr>
          </a:p>
          <a:p>
            <a:pPr fontAlgn="base">
              <a:lnSpc>
                <a:spcPct val="120000"/>
              </a:lnSpc>
            </a:pPr>
            <a:r>
              <a:rPr lang="en-US" sz="4800" dirty="0">
                <a:solidFill>
                  <a:srgbClr val="003B68"/>
                </a:solidFill>
                <a:latin typeface="+mj-lt"/>
              </a:rPr>
              <a:t>As a Catholic, should I take the (COVID-19) vaccine?: https://stfparish.com/pastors-message/as-a-catholic-should-i-take-the-vaccine/</a:t>
            </a:r>
          </a:p>
          <a:p>
            <a:pPr fontAlgn="base">
              <a:lnSpc>
                <a:spcPct val="120000"/>
              </a:lnSpc>
            </a:pPr>
            <a:r>
              <a:rPr lang="en-US" sz="4800" dirty="0">
                <a:solidFill>
                  <a:srgbClr val="003B68"/>
                </a:solidFill>
                <a:latin typeface="+mj-lt"/>
              </a:rPr>
              <a:t>What does the Catholic church teach about vaccines?: https://angelusnews.com/news/life-family/what-does-the-catholic-church-teach-about-vaccines</a:t>
            </a:r>
          </a:p>
          <a:p>
            <a:pPr fontAlgn="base">
              <a:lnSpc>
                <a:spcPct val="120000"/>
              </a:lnSpc>
            </a:pPr>
            <a:r>
              <a:rPr lang="en-US" sz="4800" dirty="0">
                <a:solidFill>
                  <a:srgbClr val="003B68"/>
                </a:solidFill>
                <a:latin typeface="+mj-lt"/>
              </a:rPr>
              <a:t>Ethics &amp; Medics - Vaccines Originating in Abortion: </a:t>
            </a:r>
            <a:r>
              <a:rPr lang="en-US" sz="4800" dirty="0">
                <a:solidFill>
                  <a:srgbClr val="003B68"/>
                </a:solidFill>
                <a:latin typeface="+mj-lt"/>
                <a:hlinkClick r:id="rId5">
                  <a:extLst>
                    <a:ext uri="{A12FA001-AC4F-418D-AE19-62706E023703}">
                      <ahyp:hlinkClr xmlns:ahyp="http://schemas.microsoft.com/office/drawing/2018/hyperlinkcolor" val="tx"/>
                    </a:ext>
                  </a:extLst>
                </a:hlinkClick>
              </a:rPr>
              <a:t>https://www.immunize.org/talking-about-vaccines/furton.pdf(opens in a new tab)</a:t>
            </a:r>
            <a:endParaRPr lang="en-US" sz="4800" dirty="0">
              <a:solidFill>
                <a:srgbClr val="003B68"/>
              </a:solidFill>
              <a:latin typeface="+mj-lt"/>
            </a:endParaRPr>
          </a:p>
          <a:p>
            <a:pPr marL="0" indent="0" fontAlgn="base">
              <a:lnSpc>
                <a:spcPct val="120000"/>
              </a:lnSpc>
              <a:buNone/>
            </a:pPr>
            <a:r>
              <a:rPr lang="en-US" sz="4800" b="1" dirty="0">
                <a:solidFill>
                  <a:srgbClr val="0070C0"/>
                </a:solidFill>
                <a:latin typeface="+mj-lt"/>
              </a:rPr>
              <a:t>Islam</a:t>
            </a:r>
          </a:p>
          <a:p>
            <a:pPr fontAlgn="base">
              <a:lnSpc>
                <a:spcPct val="120000"/>
              </a:lnSpc>
            </a:pPr>
            <a:r>
              <a:rPr lang="en-US" sz="4800" dirty="0">
                <a:solidFill>
                  <a:srgbClr val="003B68"/>
                </a:solidFill>
                <a:latin typeface="+mj-lt"/>
              </a:rPr>
              <a:t>Interview with an Imam: </a:t>
            </a:r>
            <a:br>
              <a:rPr lang="en-US" sz="4800" dirty="0">
                <a:solidFill>
                  <a:srgbClr val="003B68"/>
                </a:solidFill>
                <a:latin typeface="+mj-lt"/>
              </a:rPr>
            </a:br>
            <a:r>
              <a:rPr lang="en-US" sz="4800" dirty="0">
                <a:solidFill>
                  <a:srgbClr val="003B68"/>
                </a:solidFill>
                <a:latin typeface="+mj-lt"/>
                <a:hlinkClick r:id="rId6">
                  <a:extLst>
                    <a:ext uri="{A12FA001-AC4F-418D-AE19-62706E023703}">
                      <ahyp:hlinkClr xmlns:ahyp="http://schemas.microsoft.com/office/drawing/2018/hyperlinkcolor" val="tx"/>
                    </a:ext>
                  </a:extLst>
                </a:hlinkClick>
              </a:rPr>
              <a:t>https://www.interfaithamerica.org/article/faith-and-the-covid-19-vaccine-muslims-were-among-the-first-to-believe-in-vaccines/</a:t>
            </a:r>
            <a:r>
              <a:rPr lang="en-US" sz="4800" dirty="0">
                <a:solidFill>
                  <a:srgbClr val="003B68"/>
                </a:solidFill>
                <a:latin typeface="+mj-lt"/>
              </a:rPr>
              <a:t>  </a:t>
            </a:r>
          </a:p>
          <a:p>
            <a:pPr fontAlgn="base">
              <a:lnSpc>
                <a:spcPct val="120000"/>
              </a:lnSpc>
            </a:pPr>
            <a:r>
              <a:rPr lang="en-US" sz="4800" dirty="0">
                <a:solidFill>
                  <a:srgbClr val="003B68"/>
                </a:solidFill>
                <a:latin typeface="+mj-lt"/>
              </a:rPr>
              <a:t>For Muslims wary of the Covid vaccine: there's every religious reason not to be:</a:t>
            </a:r>
            <a:br>
              <a:rPr lang="en-US" sz="4800" dirty="0">
                <a:solidFill>
                  <a:srgbClr val="003B68"/>
                </a:solidFill>
                <a:latin typeface="+mj-lt"/>
              </a:rPr>
            </a:br>
            <a:r>
              <a:rPr lang="en-US" sz="4800" dirty="0">
                <a:solidFill>
                  <a:srgbClr val="003B68"/>
                </a:solidFill>
                <a:latin typeface="+mj-lt"/>
                <a:hlinkClick r:id="rId7">
                  <a:extLst>
                    <a:ext uri="{A12FA001-AC4F-418D-AE19-62706E023703}">
                      <ahyp:hlinkClr xmlns:ahyp="http://schemas.microsoft.com/office/drawing/2018/hyperlinkcolor" val="tx"/>
                    </a:ext>
                  </a:extLst>
                </a:hlinkClick>
              </a:rPr>
              <a:t>https://www.theguardian.com/commentisfree/2021/feb/18/muslims-wary-covid-vaccine-religious-reason</a:t>
            </a:r>
            <a:endParaRPr lang="en-US" sz="4800" dirty="0">
              <a:solidFill>
                <a:srgbClr val="003B68"/>
              </a:solidFill>
              <a:latin typeface="+mj-lt"/>
            </a:endParaRPr>
          </a:p>
          <a:p>
            <a:pPr fontAlgn="base">
              <a:lnSpc>
                <a:spcPct val="120000"/>
              </a:lnSpc>
            </a:pPr>
            <a:r>
              <a:rPr lang="en-US" sz="4800" dirty="0">
                <a:solidFill>
                  <a:srgbClr val="003B68"/>
                </a:solidFill>
                <a:latin typeface="+mj-lt"/>
              </a:rPr>
              <a:t>As A Muslim Doctor, I Don’t Say Vaccination Is Permissible, I say it is Obligatory:</a:t>
            </a:r>
            <a:br>
              <a:rPr lang="en-US" sz="4800" dirty="0">
                <a:solidFill>
                  <a:srgbClr val="003B68"/>
                </a:solidFill>
                <a:latin typeface="+mj-lt"/>
              </a:rPr>
            </a:br>
            <a:r>
              <a:rPr lang="en-US" sz="4800" dirty="0">
                <a:solidFill>
                  <a:srgbClr val="003B68"/>
                </a:solidFill>
                <a:latin typeface="+mj-lt"/>
                <a:hlinkClick r:id="rId8">
                  <a:extLst>
                    <a:ext uri="{A12FA001-AC4F-418D-AE19-62706E023703}">
                      <ahyp:hlinkClr xmlns:ahyp="http://schemas.microsoft.com/office/drawing/2018/hyperlinkcolor" val="tx"/>
                    </a:ext>
                  </a:extLst>
                </a:hlinkClick>
              </a:rPr>
              <a:t>https://www.interfaithamerica.org/article/as-a-muslim-doctor-i-dont-say-vaccination-is-permissible-i-say-it-is-obligatory</a:t>
            </a:r>
            <a:r>
              <a:rPr lang="en-US" sz="4800" dirty="0">
                <a:solidFill>
                  <a:srgbClr val="003B68"/>
                </a:solidFill>
                <a:latin typeface="+mj-lt"/>
              </a:rPr>
              <a:t> </a:t>
            </a:r>
          </a:p>
        </p:txBody>
      </p:sp>
    </p:spTree>
    <p:extLst>
      <p:ext uri="{BB962C8B-B14F-4D97-AF65-F5344CB8AC3E}">
        <p14:creationId xmlns:p14="http://schemas.microsoft.com/office/powerpoint/2010/main" val="9850743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62D2A33-F7BE-9ABA-503C-986D85057E34}"/>
              </a:ext>
            </a:extLst>
          </p:cNvPr>
          <p:cNvSpPr/>
          <p:nvPr/>
        </p:nvSpPr>
        <p:spPr>
          <a:xfrm>
            <a:off x="8019585" y="2555487"/>
            <a:ext cx="2862146" cy="3122341"/>
          </a:xfrm>
          <a:prstGeom prst="rect">
            <a:avLst/>
          </a:prstGeom>
          <a:solidFill>
            <a:srgbClr val="003B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6B0B9B9-DD62-9433-12A2-F116C3AE5EA5}"/>
              </a:ext>
            </a:extLst>
          </p:cNvPr>
          <p:cNvSpPr/>
          <p:nvPr/>
        </p:nvSpPr>
        <p:spPr>
          <a:xfrm>
            <a:off x="4321097" y="2555488"/>
            <a:ext cx="2890024" cy="3150218"/>
          </a:xfrm>
          <a:prstGeom prst="rect">
            <a:avLst/>
          </a:prstGeom>
          <a:solidFill>
            <a:srgbClr val="003B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31296F0-0FA0-40FB-6D51-12EC067D4D4E}"/>
              </a:ext>
            </a:extLst>
          </p:cNvPr>
          <p:cNvSpPr/>
          <p:nvPr/>
        </p:nvSpPr>
        <p:spPr>
          <a:xfrm>
            <a:off x="752707" y="2555487"/>
            <a:ext cx="2843560" cy="3150219"/>
          </a:xfrm>
          <a:prstGeom prst="rect">
            <a:avLst/>
          </a:prstGeom>
          <a:solidFill>
            <a:srgbClr val="003B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01589D-76CD-748B-B7BF-DA80A361D53B}"/>
              </a:ext>
            </a:extLst>
          </p:cNvPr>
          <p:cNvSpPr>
            <a:spLocks noGrp="1"/>
          </p:cNvSpPr>
          <p:nvPr>
            <p:ph type="title"/>
          </p:nvPr>
        </p:nvSpPr>
        <p:spPr>
          <a:xfrm>
            <a:off x="200407" y="295122"/>
            <a:ext cx="10194877" cy="1045274"/>
          </a:xfrm>
        </p:spPr>
        <p:txBody>
          <a:bodyPr>
            <a:normAutofit fontScale="90000"/>
          </a:bodyPr>
          <a:lstStyle/>
          <a:p>
            <a:r>
              <a:rPr lang="es-ES" dirty="0"/>
              <a:t>#1 Las vacunas ayudan a proteger la salud y la vida de quienes se vacunan.</a:t>
            </a:r>
            <a:endParaRPr lang="en-US" dirty="0"/>
          </a:p>
        </p:txBody>
      </p:sp>
      <p:sp>
        <p:nvSpPr>
          <p:cNvPr id="13" name="TextBox 12">
            <a:extLst>
              <a:ext uri="{FF2B5EF4-FFF2-40B4-BE49-F238E27FC236}">
                <a16:creationId xmlns:a16="http://schemas.microsoft.com/office/drawing/2014/main" id="{4FB2153D-B97F-90E5-57CD-70B5954BD46A}"/>
              </a:ext>
            </a:extLst>
          </p:cNvPr>
          <p:cNvSpPr txBox="1"/>
          <p:nvPr/>
        </p:nvSpPr>
        <p:spPr>
          <a:xfrm>
            <a:off x="1117762" y="3389098"/>
            <a:ext cx="2394871"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b="1" dirty="0"/>
              <a:t>#1 Las vacunas ayudan a proteger la salud y </a:t>
            </a:r>
          </a:p>
          <a:p>
            <a:r>
              <a:rPr lang="es-ES" b="1" dirty="0"/>
              <a:t>la vida de quienes se vacunan.</a:t>
            </a:r>
            <a:endParaRPr lang="en-US" b="1" dirty="0"/>
          </a:p>
        </p:txBody>
      </p:sp>
      <p:sp>
        <p:nvSpPr>
          <p:cNvPr id="4" name="TextBox 3">
            <a:extLst>
              <a:ext uri="{FF2B5EF4-FFF2-40B4-BE49-F238E27FC236}">
                <a16:creationId xmlns:a16="http://schemas.microsoft.com/office/drawing/2014/main" id="{19875676-9D85-6999-99E8-104F012778B4}"/>
              </a:ext>
            </a:extLst>
          </p:cNvPr>
          <p:cNvSpPr txBox="1"/>
          <p:nvPr/>
        </p:nvSpPr>
        <p:spPr>
          <a:xfrm>
            <a:off x="4554489" y="3541294"/>
            <a:ext cx="2506873"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b="1" dirty="0"/>
              <a:t>La vacuna contra la polio ofrece una efectividad del 99% después de 3 dosis.</a:t>
            </a:r>
            <a:endParaRPr lang="en-US" dirty="0"/>
          </a:p>
        </p:txBody>
      </p:sp>
      <p:sp>
        <p:nvSpPr>
          <p:cNvPr id="5" name="TextBox 4">
            <a:extLst>
              <a:ext uri="{FF2B5EF4-FFF2-40B4-BE49-F238E27FC236}">
                <a16:creationId xmlns:a16="http://schemas.microsoft.com/office/drawing/2014/main" id="{AA0FC895-0A14-50D0-406E-825763A03E75}"/>
              </a:ext>
            </a:extLst>
          </p:cNvPr>
          <p:cNvSpPr txBox="1"/>
          <p:nvPr/>
        </p:nvSpPr>
        <p:spPr>
          <a:xfrm>
            <a:off x="8251620" y="2932281"/>
            <a:ext cx="2565943"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b="1" dirty="0"/>
              <a:t>La vacuna contra la varicela tiene una eficacia del 85% al 90% para prevenir todas las infecciones por varicela y un 100% de eficacia para prevenir la varicela moderada y grave.</a:t>
            </a:r>
            <a:endParaRPr lang="en-US" b="1" dirty="0"/>
          </a:p>
        </p:txBody>
      </p:sp>
    </p:spTree>
    <p:extLst>
      <p:ext uri="{BB962C8B-B14F-4D97-AF65-F5344CB8AC3E}">
        <p14:creationId xmlns:p14="http://schemas.microsoft.com/office/powerpoint/2010/main" val="173505147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5CAED-8551-5277-D69D-A43B85338ED1}"/>
              </a:ext>
            </a:extLst>
          </p:cNvPr>
          <p:cNvSpPr>
            <a:spLocks noGrp="1"/>
          </p:cNvSpPr>
          <p:nvPr>
            <p:ph type="title"/>
          </p:nvPr>
        </p:nvSpPr>
        <p:spPr>
          <a:xfrm>
            <a:off x="352458" y="321626"/>
            <a:ext cx="9613861" cy="1080938"/>
          </a:xfrm>
        </p:spPr>
        <p:txBody>
          <a:bodyPr>
            <a:normAutofit/>
          </a:bodyPr>
          <a:lstStyle/>
          <a:p>
            <a:r>
              <a:rPr lang="es-ES" dirty="0"/>
              <a:t>Sitios web confiables de vacunación</a:t>
            </a:r>
            <a:endParaRPr lang="en-US" dirty="0"/>
          </a:p>
        </p:txBody>
      </p:sp>
      <p:sp>
        <p:nvSpPr>
          <p:cNvPr id="4" name="Content Placeholder 3">
            <a:extLst>
              <a:ext uri="{FF2B5EF4-FFF2-40B4-BE49-F238E27FC236}">
                <a16:creationId xmlns:a16="http://schemas.microsoft.com/office/drawing/2014/main" id="{ABECF02B-02E8-0151-C06B-BA2EBECAA2E0}"/>
              </a:ext>
            </a:extLst>
          </p:cNvPr>
          <p:cNvSpPr>
            <a:spLocks noGrp="1"/>
          </p:cNvSpPr>
          <p:nvPr>
            <p:ph idx="1"/>
          </p:nvPr>
        </p:nvSpPr>
        <p:spPr>
          <a:xfrm>
            <a:off x="258273" y="1747836"/>
            <a:ext cx="7332584" cy="4788538"/>
          </a:xfrm>
        </p:spPr>
        <p:txBody>
          <a:bodyPr>
            <a:normAutofit fontScale="85000" lnSpcReduction="20000"/>
          </a:bodyPr>
          <a:lstStyle/>
          <a:p>
            <a:pPr marL="0" indent="0" algn="l" fontAlgn="base" latinLnBrk="0">
              <a:lnSpc>
                <a:spcPct val="100000"/>
              </a:lnSpc>
              <a:buNone/>
            </a:pPr>
            <a:r>
              <a:rPr lang="es-ES" sz="2200" b="1" dirty="0">
                <a:solidFill>
                  <a:srgbClr val="0070C0"/>
                </a:solidFill>
                <a:latin typeface="+mj-lt"/>
              </a:rPr>
              <a:t>Coalición </a:t>
            </a:r>
            <a:r>
              <a:rPr lang="es-ES" sz="2200" b="1" dirty="0" err="1">
                <a:solidFill>
                  <a:srgbClr val="0070C0"/>
                </a:solidFill>
                <a:latin typeface="+mj-lt"/>
              </a:rPr>
              <a:t>Immunize</a:t>
            </a:r>
            <a:r>
              <a:rPr lang="es-ES" sz="2200" b="1" dirty="0">
                <a:solidFill>
                  <a:srgbClr val="0070C0"/>
                </a:solidFill>
                <a:latin typeface="+mj-lt"/>
              </a:rPr>
              <a:t> Kansas: </a:t>
            </a:r>
            <a:r>
              <a:rPr lang="es-ES" sz="2200" dirty="0">
                <a:solidFill>
                  <a:srgbClr val="002060"/>
                </a:solidFill>
                <a:latin typeface="+mj-lt"/>
              </a:rPr>
              <a:t>La </a:t>
            </a:r>
            <a:r>
              <a:rPr lang="es-ES" sz="2200" dirty="0" err="1">
                <a:solidFill>
                  <a:srgbClr val="002060"/>
                </a:solidFill>
                <a:latin typeface="+mj-lt"/>
              </a:rPr>
              <a:t>Immunize</a:t>
            </a:r>
            <a:r>
              <a:rPr lang="es-ES" sz="2200" dirty="0">
                <a:solidFill>
                  <a:srgbClr val="002060"/>
                </a:solidFill>
                <a:latin typeface="+mj-lt"/>
              </a:rPr>
              <a:t> Kansas </a:t>
            </a:r>
            <a:r>
              <a:rPr lang="es-ES" sz="2200" dirty="0" err="1">
                <a:solidFill>
                  <a:srgbClr val="002060"/>
                </a:solidFill>
                <a:latin typeface="+mj-lt"/>
              </a:rPr>
              <a:t>Coalition</a:t>
            </a:r>
            <a:r>
              <a:rPr lang="es-ES" sz="2200" dirty="0">
                <a:solidFill>
                  <a:srgbClr val="002060"/>
                </a:solidFill>
                <a:latin typeface="+mj-lt"/>
              </a:rPr>
              <a:t> (IKC) es un grupo de organización miembros y individuos comprometidos, incluyendo proveedores de atención médica, profesionales de la salud pública, investigadores, educadores, aseguranzas, asociaciones y organizaciones sin fines de lucro, productores de vacunas, enfermeras escolares, farmacéuticos, padres, abuelos, y más que aportan su experiencia para apoyar nuestra misión: </a:t>
            </a:r>
            <a:r>
              <a:rPr lang="es-ES" sz="2200" b="1" dirty="0">
                <a:solidFill>
                  <a:srgbClr val="002060"/>
                </a:solidFill>
                <a:latin typeface="+mj-lt"/>
              </a:rPr>
              <a:t>Trabajando juntos para  proteger a los residentes de Kansas de enfermedades que pueden ser prevenidas por la vacunación.</a:t>
            </a:r>
          </a:p>
          <a:p>
            <a:pPr marL="0" indent="0" algn="l" fontAlgn="base" latinLnBrk="0">
              <a:lnSpc>
                <a:spcPct val="100000"/>
              </a:lnSpc>
              <a:buNone/>
            </a:pPr>
            <a:r>
              <a:rPr lang="en-US" sz="2200" b="1" dirty="0">
                <a:solidFill>
                  <a:srgbClr val="F6BC1A"/>
                </a:solidFill>
                <a:latin typeface="+mj-lt"/>
              </a:rPr>
              <a:t>immunizekansascoalition.org</a:t>
            </a:r>
          </a:p>
          <a:p>
            <a:pPr marL="0" indent="0" algn="l" fontAlgn="base" latinLnBrk="0">
              <a:lnSpc>
                <a:spcPct val="100000"/>
              </a:lnSpc>
              <a:buNone/>
            </a:pPr>
            <a:endParaRPr lang="en-US" sz="2200" b="1" dirty="0">
              <a:solidFill>
                <a:srgbClr val="0070C0"/>
              </a:solidFill>
              <a:latin typeface="+mj-lt"/>
            </a:endParaRPr>
          </a:p>
          <a:p>
            <a:pPr marL="0" indent="0" algn="l" fontAlgn="base">
              <a:lnSpc>
                <a:spcPct val="100000"/>
              </a:lnSpc>
              <a:buNone/>
            </a:pPr>
            <a:r>
              <a:rPr lang="en-US" sz="2200" b="1" dirty="0">
                <a:solidFill>
                  <a:srgbClr val="0070C0"/>
                </a:solidFill>
                <a:latin typeface="+mj-lt"/>
              </a:rPr>
              <a:t>Voices for Vaccines: </a:t>
            </a:r>
            <a:r>
              <a:rPr lang="es-ES" sz="2200" dirty="0">
                <a:solidFill>
                  <a:srgbClr val="002060"/>
                </a:solidFill>
                <a:latin typeface="+mj-lt"/>
              </a:rPr>
              <a:t>Recibimos inspiración y ayuda para este módulo del grupo dirigido por padres, Voces para las Vacunas. Voices for </a:t>
            </a:r>
            <a:r>
              <a:rPr lang="es-ES" sz="2200" dirty="0" err="1">
                <a:solidFill>
                  <a:srgbClr val="002060"/>
                </a:solidFill>
                <a:latin typeface="+mj-lt"/>
              </a:rPr>
              <a:t>Vaccines</a:t>
            </a:r>
            <a:r>
              <a:rPr lang="es-ES" sz="2200" dirty="0">
                <a:solidFill>
                  <a:srgbClr val="002060"/>
                </a:solidFill>
                <a:latin typeface="+mj-lt"/>
              </a:rPr>
              <a:t> apoya y aboga por la vacunación a tiempo y la reducción de enfermedades prevenibles con vacunas.</a:t>
            </a:r>
          </a:p>
          <a:p>
            <a:pPr marL="0" indent="0" algn="l" fontAlgn="base">
              <a:lnSpc>
                <a:spcPct val="100000"/>
              </a:lnSpc>
              <a:buNone/>
            </a:pPr>
            <a:r>
              <a:rPr lang="en-US" sz="2200" b="1" dirty="0">
                <a:solidFill>
                  <a:srgbClr val="F6BC1A"/>
                </a:solidFill>
                <a:latin typeface="+mj-lt"/>
              </a:rPr>
              <a:t>voicesforvaccines.org</a:t>
            </a:r>
          </a:p>
          <a:p>
            <a:pPr marL="0" indent="0" algn="l" fontAlgn="base" latinLnBrk="0">
              <a:lnSpc>
                <a:spcPct val="120000"/>
              </a:lnSpc>
              <a:buNone/>
            </a:pPr>
            <a:endParaRPr lang="en-US" sz="4800" b="1" dirty="0">
              <a:solidFill>
                <a:srgbClr val="0070C0"/>
              </a:solidFill>
              <a:latin typeface="+mj-lt"/>
            </a:endParaRPr>
          </a:p>
        </p:txBody>
      </p:sp>
      <p:pic>
        <p:nvPicPr>
          <p:cNvPr id="7" name="Picture 6">
            <a:extLst>
              <a:ext uri="{FF2B5EF4-FFF2-40B4-BE49-F238E27FC236}">
                <a16:creationId xmlns:a16="http://schemas.microsoft.com/office/drawing/2014/main" id="{AA7413C4-E3EB-A87D-4E64-AD348220CD2C}"/>
              </a:ext>
            </a:extLst>
          </p:cNvPr>
          <p:cNvPicPr>
            <a:picLocks noChangeAspect="1"/>
          </p:cNvPicPr>
          <p:nvPr/>
        </p:nvPicPr>
        <p:blipFill>
          <a:blip r:embed="rId3"/>
          <a:stretch>
            <a:fillRect/>
          </a:stretch>
        </p:blipFill>
        <p:spPr>
          <a:xfrm>
            <a:off x="7590857" y="1747837"/>
            <a:ext cx="4210617" cy="2161623"/>
          </a:xfrm>
          <a:prstGeom prst="rect">
            <a:avLst/>
          </a:prstGeom>
        </p:spPr>
      </p:pic>
      <p:pic>
        <p:nvPicPr>
          <p:cNvPr id="11" name="Picture 10">
            <a:extLst>
              <a:ext uri="{FF2B5EF4-FFF2-40B4-BE49-F238E27FC236}">
                <a16:creationId xmlns:a16="http://schemas.microsoft.com/office/drawing/2014/main" id="{B5CD6FD4-7592-8460-25C8-B9FC9EC8BC53}"/>
              </a:ext>
            </a:extLst>
          </p:cNvPr>
          <p:cNvPicPr>
            <a:picLocks noChangeAspect="1"/>
          </p:cNvPicPr>
          <p:nvPr/>
        </p:nvPicPr>
        <p:blipFill>
          <a:blip r:embed="rId4"/>
          <a:stretch>
            <a:fillRect/>
          </a:stretch>
        </p:blipFill>
        <p:spPr>
          <a:xfrm>
            <a:off x="8235700" y="4222856"/>
            <a:ext cx="3565774" cy="2220004"/>
          </a:xfrm>
          <a:prstGeom prst="rect">
            <a:avLst/>
          </a:prstGeom>
        </p:spPr>
      </p:pic>
    </p:spTree>
    <p:extLst>
      <p:ext uri="{BB962C8B-B14F-4D97-AF65-F5344CB8AC3E}">
        <p14:creationId xmlns:p14="http://schemas.microsoft.com/office/powerpoint/2010/main" val="381692185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5CAED-8551-5277-D69D-A43B85338ED1}"/>
              </a:ext>
            </a:extLst>
          </p:cNvPr>
          <p:cNvSpPr>
            <a:spLocks noGrp="1"/>
          </p:cNvSpPr>
          <p:nvPr>
            <p:ph type="title"/>
          </p:nvPr>
        </p:nvSpPr>
        <p:spPr/>
        <p:txBody>
          <a:bodyPr>
            <a:normAutofit fontScale="90000"/>
          </a:bodyPr>
          <a:lstStyle/>
          <a:p>
            <a:r>
              <a:rPr lang="es-ES" dirty="0"/>
              <a:t>Más sitios web excelentes sobre vacunas</a:t>
            </a:r>
            <a:endParaRPr lang="en-US" dirty="0"/>
          </a:p>
        </p:txBody>
      </p:sp>
      <p:sp>
        <p:nvSpPr>
          <p:cNvPr id="4" name="Content Placeholder 3">
            <a:extLst>
              <a:ext uri="{FF2B5EF4-FFF2-40B4-BE49-F238E27FC236}">
                <a16:creationId xmlns:a16="http://schemas.microsoft.com/office/drawing/2014/main" id="{ABECF02B-02E8-0151-C06B-BA2EBECAA2E0}"/>
              </a:ext>
            </a:extLst>
          </p:cNvPr>
          <p:cNvSpPr>
            <a:spLocks noGrp="1"/>
          </p:cNvSpPr>
          <p:nvPr>
            <p:ph idx="1"/>
          </p:nvPr>
        </p:nvSpPr>
        <p:spPr>
          <a:xfrm>
            <a:off x="258273" y="1747837"/>
            <a:ext cx="10802662" cy="4686014"/>
          </a:xfrm>
        </p:spPr>
        <p:txBody>
          <a:bodyPr>
            <a:normAutofit/>
          </a:bodyPr>
          <a:lstStyle/>
          <a:p>
            <a:pPr fontAlgn="base"/>
            <a:r>
              <a:rPr lang="en-US" sz="2800" b="1" i="0" dirty="0">
                <a:solidFill>
                  <a:srgbClr val="2580CC"/>
                </a:solidFill>
                <a:effectLst/>
                <a:latin typeface="var(--font-family-body)"/>
              </a:rPr>
              <a:t>Vaccine Education Center</a:t>
            </a:r>
            <a:r>
              <a:rPr lang="en-US" sz="2800" b="0" i="0" dirty="0">
                <a:solidFill>
                  <a:srgbClr val="000000"/>
                </a:solidFill>
                <a:effectLst/>
                <a:latin typeface="var(--font-family-body)"/>
              </a:rPr>
              <a:t>: </a:t>
            </a:r>
            <a:r>
              <a:rPr lang="en-US" sz="2800" dirty="0">
                <a:solidFill>
                  <a:srgbClr val="002060"/>
                </a:solidFill>
                <a:latin typeface="var(--font-family-body)"/>
                <a:hlinkClick r:id="rId3">
                  <a:extLst>
                    <a:ext uri="{A12FA001-AC4F-418D-AE19-62706E023703}">
                      <ahyp:hlinkClr xmlns:ahyp="http://schemas.microsoft.com/office/drawing/2018/hyperlinkcolor" val="tx"/>
                    </a:ext>
                  </a:extLst>
                </a:hlinkClick>
              </a:rPr>
              <a:t>https://www.chop.edu/centers-programs/vaccine-education-center</a:t>
            </a:r>
            <a:endParaRPr lang="en-US" sz="2800" dirty="0">
              <a:solidFill>
                <a:srgbClr val="002060"/>
              </a:solidFill>
              <a:latin typeface="var(--font-family-body)"/>
            </a:endParaRPr>
          </a:p>
          <a:p>
            <a:pPr fontAlgn="base"/>
            <a:r>
              <a:rPr lang="en-US" sz="2800" b="1" i="0" dirty="0">
                <a:solidFill>
                  <a:srgbClr val="2580CC"/>
                </a:solidFill>
                <a:effectLst/>
                <a:latin typeface="var(--font-family-body)"/>
              </a:rPr>
              <a:t>Immunization Action Coalition: </a:t>
            </a:r>
            <a:r>
              <a:rPr lang="en-US" sz="2800" dirty="0">
                <a:solidFill>
                  <a:srgbClr val="002060"/>
                </a:solidFill>
                <a:latin typeface="var(--font-family-body)"/>
                <a:hlinkClick r:id="rId4">
                  <a:extLst>
                    <a:ext uri="{A12FA001-AC4F-418D-AE19-62706E023703}">
                      <ahyp:hlinkClr xmlns:ahyp="http://schemas.microsoft.com/office/drawing/2018/hyperlinkcolor" val="tx"/>
                    </a:ext>
                  </a:extLst>
                </a:hlinkClick>
              </a:rPr>
              <a:t>www.vaccineinformation.org</a:t>
            </a:r>
            <a:endParaRPr lang="en-US" sz="2800" dirty="0">
              <a:solidFill>
                <a:srgbClr val="002060"/>
              </a:solidFill>
              <a:latin typeface="var(--font-family-body)"/>
            </a:endParaRPr>
          </a:p>
          <a:p>
            <a:pPr fontAlgn="base"/>
            <a:r>
              <a:rPr lang="en-US" sz="2800" b="1" i="0" dirty="0">
                <a:solidFill>
                  <a:srgbClr val="2580CC"/>
                </a:solidFill>
                <a:effectLst/>
                <a:latin typeface="var(--font-family-body)"/>
              </a:rPr>
              <a:t>American Academy of </a:t>
            </a:r>
            <a:r>
              <a:rPr lang="en-US" sz="2800" b="1" i="0" dirty="0" err="1">
                <a:solidFill>
                  <a:srgbClr val="2580CC"/>
                </a:solidFill>
                <a:effectLst/>
                <a:latin typeface="var(--font-family-body)"/>
              </a:rPr>
              <a:t>Pediatrics</a:t>
            </a:r>
            <a:r>
              <a:rPr lang="en-US" sz="2800" b="0" i="0" dirty="0" err="1">
                <a:solidFill>
                  <a:srgbClr val="000000"/>
                </a:solidFill>
                <a:effectLst/>
                <a:latin typeface="var(--font-family-body)"/>
              </a:rPr>
              <a:t>:</a:t>
            </a:r>
            <a:r>
              <a:rPr lang="en-US" sz="2800" dirty="0" err="1">
                <a:solidFill>
                  <a:srgbClr val="002060"/>
                </a:solidFill>
                <a:latin typeface="var(--font-family-body)"/>
                <a:hlinkClick r:id="rId5">
                  <a:extLst>
                    <a:ext uri="{A12FA001-AC4F-418D-AE19-62706E023703}">
                      <ahyp:hlinkClr xmlns:ahyp="http://schemas.microsoft.com/office/drawing/2018/hyperlinkcolor" val="tx"/>
                    </a:ext>
                  </a:extLst>
                </a:hlinkClick>
              </a:rPr>
              <a:t>https</a:t>
            </a:r>
            <a:r>
              <a:rPr lang="en-US" sz="2800" dirty="0">
                <a:solidFill>
                  <a:srgbClr val="002060"/>
                </a:solidFill>
                <a:latin typeface="var(--font-family-body)"/>
                <a:hlinkClick r:id="rId5">
                  <a:extLst>
                    <a:ext uri="{A12FA001-AC4F-418D-AE19-62706E023703}">
                      <ahyp:hlinkClr xmlns:ahyp="http://schemas.microsoft.com/office/drawing/2018/hyperlinkcolor" val="tx"/>
                    </a:ext>
                  </a:extLst>
                </a:hlinkClick>
              </a:rPr>
              <a:t>://www.aap.org/en/patient-care/immunizations</a:t>
            </a:r>
            <a:r>
              <a:rPr lang="en-US" sz="2800" dirty="0">
                <a:solidFill>
                  <a:srgbClr val="002060"/>
                </a:solidFill>
                <a:latin typeface="var(--font-family-body)"/>
              </a:rPr>
              <a:t>     </a:t>
            </a:r>
          </a:p>
          <a:p>
            <a:pPr algn="l" fontAlgn="base" latinLnBrk="0"/>
            <a:r>
              <a:rPr lang="en-US" sz="2800" b="1" i="0" dirty="0">
                <a:solidFill>
                  <a:srgbClr val="2580CC"/>
                </a:solidFill>
                <a:effectLst/>
                <a:latin typeface="var(--font-family-body)"/>
              </a:rPr>
              <a:t>Centers for Disease Control and Prevention</a:t>
            </a:r>
            <a:r>
              <a:rPr lang="en-US" sz="2800" b="0" i="0" dirty="0">
                <a:solidFill>
                  <a:srgbClr val="000000"/>
                </a:solidFill>
                <a:effectLst/>
                <a:latin typeface="var(--font-family-body)"/>
              </a:rPr>
              <a:t>: </a:t>
            </a:r>
            <a:r>
              <a:rPr lang="en-US" sz="2800" dirty="0">
                <a:solidFill>
                  <a:srgbClr val="002060"/>
                </a:solidFill>
                <a:latin typeface="var(--font-family-body)"/>
                <a:hlinkClick r:id="rId6">
                  <a:extLst>
                    <a:ext uri="{A12FA001-AC4F-418D-AE19-62706E023703}">
                      <ahyp:hlinkClr xmlns:ahyp="http://schemas.microsoft.com/office/drawing/2018/hyperlinkcolor" val="tx"/>
                    </a:ext>
                  </a:extLst>
                </a:hlinkClick>
              </a:rPr>
              <a:t>www.cdc.gov/vaccines</a:t>
            </a:r>
            <a:endParaRPr lang="en-US" sz="2800" dirty="0">
              <a:solidFill>
                <a:srgbClr val="002060"/>
              </a:solidFill>
              <a:latin typeface="var(--font-family-body)"/>
            </a:endParaRPr>
          </a:p>
          <a:p>
            <a:pPr algn="l" fontAlgn="base" latinLnBrk="0"/>
            <a:r>
              <a:rPr lang="en-US" sz="2800" b="1" i="0" dirty="0">
                <a:solidFill>
                  <a:srgbClr val="2580CC"/>
                </a:solidFill>
                <a:effectLst/>
                <a:latin typeface="var(--font-family-body)"/>
              </a:rPr>
              <a:t>Vaccinate Your Family</a:t>
            </a:r>
            <a:r>
              <a:rPr lang="en-US" sz="2800" b="0" i="0" dirty="0">
                <a:solidFill>
                  <a:srgbClr val="000000"/>
                </a:solidFill>
                <a:effectLst/>
                <a:latin typeface="var(--font-family-body)"/>
              </a:rPr>
              <a:t>: </a:t>
            </a:r>
            <a:r>
              <a:rPr lang="en-US" sz="2800" dirty="0">
                <a:solidFill>
                  <a:srgbClr val="002060"/>
                </a:solidFill>
                <a:latin typeface="var(--font-family-body)"/>
                <a:hlinkClick r:id="rId7">
                  <a:extLst>
                    <a:ext uri="{A12FA001-AC4F-418D-AE19-62706E023703}">
                      <ahyp:hlinkClr xmlns:ahyp="http://schemas.microsoft.com/office/drawing/2018/hyperlinkcolor" val="tx"/>
                    </a:ext>
                  </a:extLst>
                </a:hlinkClick>
              </a:rPr>
              <a:t>www.vaccinateyourfamily.org</a:t>
            </a:r>
            <a:endParaRPr lang="en-US" sz="2800" dirty="0">
              <a:solidFill>
                <a:srgbClr val="002060"/>
              </a:solidFill>
              <a:latin typeface="var(--font-family-body)"/>
            </a:endParaRPr>
          </a:p>
          <a:p>
            <a:pPr fontAlgn="base"/>
            <a:r>
              <a:rPr lang="en-US" sz="2800" b="1" i="0" dirty="0">
                <a:solidFill>
                  <a:srgbClr val="2580CC"/>
                </a:solidFill>
                <a:effectLst/>
                <a:latin typeface="var(--font-family-body)"/>
              </a:rPr>
              <a:t>The History of Vaccines</a:t>
            </a:r>
            <a:r>
              <a:rPr lang="en-US" sz="2800" b="0" i="0" dirty="0">
                <a:solidFill>
                  <a:srgbClr val="000000"/>
                </a:solidFill>
                <a:effectLst/>
                <a:latin typeface="var(--font-family-body)"/>
              </a:rPr>
              <a:t>: </a:t>
            </a:r>
            <a:r>
              <a:rPr lang="en-US" sz="2800" dirty="0">
                <a:solidFill>
                  <a:srgbClr val="002060"/>
                </a:solidFill>
                <a:latin typeface="var(--font-family-body)"/>
                <a:hlinkClick r:id="rId8">
                  <a:extLst>
                    <a:ext uri="{A12FA001-AC4F-418D-AE19-62706E023703}">
                      <ahyp:hlinkClr xmlns:ahyp="http://schemas.microsoft.com/office/drawing/2018/hyperlinkcolor" val="tx"/>
                    </a:ext>
                  </a:extLst>
                </a:hlinkClick>
              </a:rPr>
              <a:t>www.historyofvaccines.org</a:t>
            </a:r>
            <a:endParaRPr lang="en-US" sz="2800" dirty="0">
              <a:solidFill>
                <a:srgbClr val="002060"/>
              </a:solidFill>
              <a:latin typeface="var(--font-family-body)"/>
            </a:endParaRPr>
          </a:p>
          <a:p>
            <a:pPr marL="0" indent="0" algn="l" fontAlgn="base" latinLnBrk="0">
              <a:lnSpc>
                <a:spcPct val="120000"/>
              </a:lnSpc>
              <a:buNone/>
            </a:pPr>
            <a:endParaRPr lang="en-US" sz="4800" b="1" dirty="0">
              <a:solidFill>
                <a:srgbClr val="0070C0"/>
              </a:solidFill>
              <a:latin typeface="+mj-lt"/>
            </a:endParaRPr>
          </a:p>
        </p:txBody>
      </p:sp>
    </p:spTree>
    <p:extLst>
      <p:ext uri="{BB962C8B-B14F-4D97-AF65-F5344CB8AC3E}">
        <p14:creationId xmlns:p14="http://schemas.microsoft.com/office/powerpoint/2010/main" val="4496425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75B32-254A-EF41-87FE-69769E063759}"/>
              </a:ext>
            </a:extLst>
          </p:cNvPr>
          <p:cNvSpPr>
            <a:spLocks noGrp="1"/>
          </p:cNvSpPr>
          <p:nvPr>
            <p:ph type="title"/>
          </p:nvPr>
        </p:nvSpPr>
        <p:spPr>
          <a:xfrm>
            <a:off x="160422" y="216568"/>
            <a:ext cx="10167192" cy="1191576"/>
          </a:xfrm>
        </p:spPr>
        <p:txBody>
          <a:bodyPr/>
          <a:lstStyle/>
          <a:p>
            <a:r>
              <a:rPr lang="es-ES" sz="3600" dirty="0"/>
              <a:t>#1 Las vacunas ayudan a proteger la salud y la vida de quienes se vacunan.</a:t>
            </a:r>
            <a:endParaRPr lang="en-US" dirty="0"/>
          </a:p>
        </p:txBody>
      </p:sp>
      <p:sp>
        <p:nvSpPr>
          <p:cNvPr id="3" name="Content Placeholder 2">
            <a:extLst>
              <a:ext uri="{FF2B5EF4-FFF2-40B4-BE49-F238E27FC236}">
                <a16:creationId xmlns:a16="http://schemas.microsoft.com/office/drawing/2014/main" id="{D5E54B5C-C9A0-DD6E-A556-29E970FAB465}"/>
              </a:ext>
            </a:extLst>
          </p:cNvPr>
          <p:cNvSpPr>
            <a:spLocks noGrp="1"/>
          </p:cNvSpPr>
          <p:nvPr>
            <p:ph idx="1"/>
          </p:nvPr>
        </p:nvSpPr>
        <p:spPr>
          <a:xfrm>
            <a:off x="577512" y="1786232"/>
            <a:ext cx="9865898" cy="4855200"/>
          </a:xfrm>
        </p:spPr>
        <p:txBody>
          <a:bodyPr vert="horz" lIns="91440" tIns="45720" rIns="91440" bIns="45720" rtlCol="0" anchor="t">
            <a:normAutofit/>
          </a:bodyPr>
          <a:lstStyle/>
          <a:p>
            <a:pPr marL="0" indent="0">
              <a:buNone/>
            </a:pPr>
            <a:r>
              <a:rPr lang="es-ES" sz="2800" dirty="0">
                <a:solidFill>
                  <a:srgbClr val="0070C0"/>
                </a:solidFill>
                <a:latin typeface="Trebuchet MS"/>
              </a:rPr>
              <a:t>A menudo, las enfermedades que se previenen con las vacunas son graves y requieren atención hospitalaria.</a:t>
            </a:r>
          </a:p>
          <a:p>
            <a:pPr lvl="1">
              <a:buFont typeface="Wingdings" panose="05000000000000000000" pitchFamily="2" charset="2"/>
              <a:buChar char="Ø"/>
            </a:pPr>
            <a:r>
              <a:rPr lang="es-ES" sz="2400" dirty="0">
                <a:solidFill>
                  <a:srgbClr val="0070C0"/>
                </a:solidFill>
                <a:latin typeface="Trebuchet MS"/>
              </a:rPr>
              <a:t> Por ejemplo, en Estados Unidos, en 2011, 222 personas tuvieron sarampión y 1 de cada 3 necesitó atención hospitalaria.</a:t>
            </a:r>
          </a:p>
          <a:p>
            <a:pPr marL="457200" lvl="1" indent="0">
              <a:buNone/>
            </a:pPr>
            <a:endParaRPr lang="es-ES" sz="2400" dirty="0">
              <a:solidFill>
                <a:srgbClr val="0070C0"/>
              </a:solidFill>
              <a:latin typeface="Trebuchet MS"/>
            </a:endParaRPr>
          </a:p>
          <a:p>
            <a:pPr marL="0" indent="0">
              <a:buNone/>
            </a:pPr>
            <a:r>
              <a:rPr lang="es-ES" sz="2800" dirty="0">
                <a:solidFill>
                  <a:srgbClr val="0070C0"/>
                </a:solidFill>
                <a:latin typeface="Trebuchet MS"/>
              </a:rPr>
              <a:t>Estas enfermedades también pueden provocar una discapacidad a largo plazo. Por ejemplo, después de la meningitis causada por una infección por la bacteria neumococo, las personas suelen tener:</a:t>
            </a:r>
          </a:p>
          <a:p>
            <a:pPr lvl="1">
              <a:buFont typeface="Wingdings" panose="05000000000000000000" pitchFamily="2" charset="2"/>
              <a:buChar char="Ø"/>
            </a:pPr>
            <a:r>
              <a:rPr lang="es-ES" sz="2400" dirty="0">
                <a:solidFill>
                  <a:srgbClr val="0070C0"/>
                </a:solidFill>
                <a:latin typeface="Trebuchet MS"/>
              </a:rPr>
              <a:t>Daño a los nervios que interfiere con la vida diaria.</a:t>
            </a:r>
          </a:p>
          <a:p>
            <a:pPr lvl="1">
              <a:buFont typeface="Wingdings" panose="05000000000000000000" pitchFamily="2" charset="2"/>
              <a:buChar char="Ø"/>
            </a:pPr>
            <a:r>
              <a:rPr lang="es-ES" sz="2400" dirty="0">
                <a:solidFill>
                  <a:srgbClr val="0070C0"/>
                </a:solidFill>
                <a:latin typeface="Trebuchet MS"/>
              </a:rPr>
              <a:t>Pérdida de la audición</a:t>
            </a:r>
          </a:p>
          <a:p>
            <a:pPr lvl="1">
              <a:buFont typeface="Wingdings" panose="05000000000000000000" pitchFamily="2" charset="2"/>
              <a:buChar char="Ø"/>
            </a:pPr>
            <a:r>
              <a:rPr lang="es-ES" sz="2400" dirty="0">
                <a:solidFill>
                  <a:srgbClr val="0070C0"/>
                </a:solidFill>
                <a:latin typeface="Trebuchet MS"/>
              </a:rPr>
              <a:t>Problemas a largo plazo de aprendizaje y pensamiento.</a:t>
            </a:r>
            <a:endParaRPr lang="en-US" sz="2400" dirty="0">
              <a:solidFill>
                <a:srgbClr val="0070C0"/>
              </a:solidFill>
              <a:latin typeface="Trebuchet MS"/>
            </a:endParaRPr>
          </a:p>
        </p:txBody>
      </p:sp>
    </p:spTree>
    <p:extLst>
      <p:ext uri="{BB962C8B-B14F-4D97-AF65-F5344CB8AC3E}">
        <p14:creationId xmlns:p14="http://schemas.microsoft.com/office/powerpoint/2010/main" val="17469113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9DD0D-0FCB-1973-832C-E9F53F97485F}"/>
              </a:ext>
            </a:extLst>
          </p:cNvPr>
          <p:cNvSpPr>
            <a:spLocks noGrp="1"/>
          </p:cNvSpPr>
          <p:nvPr>
            <p:ph type="title"/>
          </p:nvPr>
        </p:nvSpPr>
        <p:spPr>
          <a:xfrm>
            <a:off x="232492" y="311164"/>
            <a:ext cx="10226961" cy="1084500"/>
          </a:xfrm>
        </p:spPr>
        <p:txBody>
          <a:bodyPr>
            <a:noAutofit/>
          </a:bodyPr>
          <a:lstStyle/>
          <a:p>
            <a:r>
              <a:rPr lang="es-ES" sz="3200" dirty="0"/>
              <a:t>#2 Las vacunas ayudan a nuestros amigos y familiares, de todas las edades, a reunirse de forma segura.</a:t>
            </a:r>
            <a:endParaRPr lang="en-US" sz="3200" dirty="0"/>
          </a:p>
        </p:txBody>
      </p:sp>
      <p:pic>
        <p:nvPicPr>
          <p:cNvPr id="4" name="Picture 4">
            <a:extLst>
              <a:ext uri="{FF2B5EF4-FFF2-40B4-BE49-F238E27FC236}">
                <a16:creationId xmlns:a16="http://schemas.microsoft.com/office/drawing/2014/main" id="{2E436584-A42B-4DDB-6FA2-93BBE45FB5B1}"/>
              </a:ext>
            </a:extLst>
          </p:cNvPr>
          <p:cNvPicPr>
            <a:picLocks noGrp="1" noChangeAspect="1"/>
          </p:cNvPicPr>
          <p:nvPr>
            <p:ph idx="1"/>
          </p:nvPr>
        </p:nvPicPr>
        <p:blipFill rotWithShape="1">
          <a:blip r:embed="rId3"/>
          <a:srcRect t="10899" r="1633" b="9809"/>
          <a:stretch/>
        </p:blipFill>
        <p:spPr>
          <a:xfrm>
            <a:off x="954053" y="2018663"/>
            <a:ext cx="3358786" cy="4050189"/>
          </a:xfrm>
        </p:spPr>
      </p:pic>
      <p:sp>
        <p:nvSpPr>
          <p:cNvPr id="5" name="TextBox 4">
            <a:extLst>
              <a:ext uri="{FF2B5EF4-FFF2-40B4-BE49-F238E27FC236}">
                <a16:creationId xmlns:a16="http://schemas.microsoft.com/office/drawing/2014/main" id="{6AA94934-191E-27C4-F54D-80A3BC56AB50}"/>
              </a:ext>
            </a:extLst>
          </p:cNvPr>
          <p:cNvSpPr txBox="1"/>
          <p:nvPr/>
        </p:nvSpPr>
        <p:spPr>
          <a:xfrm>
            <a:off x="5345972" y="2018663"/>
            <a:ext cx="5357090" cy="284693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spcAft>
                <a:spcPts val="600"/>
              </a:spcAft>
            </a:pPr>
            <a:r>
              <a:rPr lang="en-US" sz="3000" b="1" dirty="0" err="1">
                <a:solidFill>
                  <a:srgbClr val="003B68"/>
                </a:solidFill>
              </a:rPr>
              <a:t>Bebés</a:t>
            </a:r>
            <a:endParaRPr lang="en-US" sz="3000" b="1" dirty="0">
              <a:solidFill>
                <a:srgbClr val="003B68"/>
              </a:solidFill>
            </a:endParaRPr>
          </a:p>
          <a:p>
            <a:pPr algn="l"/>
            <a:r>
              <a:rPr lang="es-ES" sz="2400" dirty="0">
                <a:solidFill>
                  <a:srgbClr val="000000"/>
                </a:solidFill>
              </a:rPr>
              <a:t>Algunas enfermedades, como la tos ferina, son muy peligrosas para los bebés. Cualquier persona que esté en contacto cercano con un bebé debe asegurarse de estar completamente vacunada.</a:t>
            </a:r>
            <a:endParaRPr lang="en-US" sz="2400" dirty="0">
              <a:solidFill>
                <a:srgbClr val="000000"/>
              </a:solidFill>
            </a:endParaRPr>
          </a:p>
        </p:txBody>
      </p:sp>
    </p:spTree>
    <p:extLst>
      <p:ext uri="{BB962C8B-B14F-4D97-AF65-F5344CB8AC3E}">
        <p14:creationId xmlns:p14="http://schemas.microsoft.com/office/powerpoint/2010/main" val="72054246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HewRhrOeyvSHt6gM.mllnQ"/>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Jn.VGQMwELzBTj3NJQisHw"/>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F6a32GJPz6SGE5LwXAyz1Q"/>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4.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9.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50ptpA3KcBZoNrwUiKpPmw"/>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j_4trxSnRd.nQJo2jEJ8nA"/>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j_4trxSnRd.nQJo2jEJ8nA"/>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tTDtGJTaiOQYTLQvSWNW.A"/>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j_4trxSnRd.nQJo2jEJ8nA"/>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Jmq52i6slvNkJoliNZj3aw"/>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uf_WujoTo5KRDV_PYLVWFw"/>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UNx2KpoBbMt.HOprmXxXbA"/>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awOuHBGbibgvvpK56Saqnw"/>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CrgzG8tzl.5s9x.ukGc8Q"/>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dvoYOSat1MeR7nqf8VTWLA"/>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80UqjbmFrwstuyWHp6H4Dw"/>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YZ.UQDOC6Ao7Sow105Ol3Q"/>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bFpyH.YODIdUaFE_ypUkGQ"/>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OuvWXnQsumT5xRDWykfI5g"/>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IGJx9pxFA6RFIQXSgs63mQ"/>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3mx4eX2IVgh9oMdV63oJdg"/>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ljOxYT1NKey64BpdlkCmOg"/>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f9x.aGgjjOayUIF_217EzA"/>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JOWwB2sP4aGOBqSbHlpdOg"/>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XB8NjCCV._XNC28edWXIw"/>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Uco6yHtamVO8l_Mk5E4OZQ"/>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lJ5XV2Gg7HWc1kF6VUIyAQ"/>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zamQn1QySpJER3FoGPwTpQ"/>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IlTxgc391lKxCoMhEowXzQ"/>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I.vweUEfPVFHCG1NIbhoNw"/>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pvj8iDa6.EPrde9aqA_UCg"/>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TL8MGKdlZBjRILQpEcR.Pw"/>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qOqBHE04CUH2aP_KLSgWfg"/>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F6a32GJPz6SGE5LwXAyz1Q"/>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zjUp4PH2oOgt3.9qQuDhFQ"/>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WLLEs1Q1KuVmUuDggIiIxQ"/>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e9Wzck3pp2Xq2FiC2Q6w"/>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SgD0xmVml4Ulf5z4xbC5KA"/>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8nu590Gwza1Nv1hEYFfAkQ"/>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vzPM.DkrTwpHbUXYlqkoLQ"/>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d5XeWISotczCENkf35RB5g"/>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LWF0PrXw0BriN9712EXoOg"/>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90ECzuHwnfLX.UUQVFL4Tg"/>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Bdrul12loz.kszXsLyZMqw"/>
</p:tagLst>
</file>

<file path=ppt/theme/theme1.xml><?xml version="1.0" encoding="utf-8"?>
<a:theme xmlns:a="http://schemas.openxmlformats.org/drawingml/2006/main" name="Berlin">
  <a:themeElements>
    <a:clrScheme name="Custom 17">
      <a:dk1>
        <a:srgbClr val="4090CE"/>
      </a:dk1>
      <a:lt1>
        <a:sysClr val="window" lastClr="FFFFFF"/>
      </a:lt1>
      <a:dk2>
        <a:srgbClr val="9D360E"/>
      </a:dk2>
      <a:lt2>
        <a:srgbClr val="E7E6E6"/>
      </a:lt2>
      <a:accent1>
        <a:srgbClr val="F6BC1A"/>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2.xml><?xml version="1.0" encoding="utf-8"?>
<a:theme xmlns:a="http://schemas.openxmlformats.org/drawingml/2006/main" name="Kansas Grid 16:9 - 12912">
  <a:themeElements>
    <a:clrScheme name="Grid based thme color">
      <a:dk1>
        <a:sysClr val="windowText" lastClr="000000"/>
      </a:dk1>
      <a:lt1>
        <a:sysClr val="window" lastClr="FFFFFF"/>
      </a:lt1>
      <a:dk2>
        <a:srgbClr val="051934"/>
      </a:dk2>
      <a:lt2>
        <a:srgbClr val="F2F2F2"/>
      </a:lt2>
      <a:accent1>
        <a:srgbClr val="082A58"/>
      </a:accent1>
      <a:accent2>
        <a:srgbClr val="0A3774"/>
      </a:accent2>
      <a:accent3>
        <a:srgbClr val="EDAE1D"/>
      </a:accent3>
      <a:accent4>
        <a:srgbClr val="2B7EED"/>
      </a:accent4>
      <a:accent5>
        <a:srgbClr val="ADADAD"/>
      </a:accent5>
      <a:accent6>
        <a:srgbClr val="D16656"/>
      </a:accent6>
      <a:hlink>
        <a:srgbClr val="F06E02"/>
      </a:hlink>
      <a:folHlink>
        <a:srgbClr val="FEA358"/>
      </a:folHlink>
    </a:clrScheme>
    <a:fontScheme name="Custom 11">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9525" cap="rnd" cmpd="sng" algn="ctr">
          <a:solidFill>
            <a:schemeClr val="tx2"/>
          </a:solidFill>
          <a:prstDash val="solid"/>
          <a:round/>
          <a:headEnd type="none" w="med" len="med"/>
          <a:tailEnd type="none" w="med" len="me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err="1" smtClean="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rgbClr val="9A9A9A"/>
          </a:solidFill>
          <a:prstDash val="solid"/>
          <a:round/>
        </a:ln>
      </a:spPr>
      <a:bodyPr/>
      <a:lstStyle/>
      <a:style>
        <a:lnRef idx="1">
          <a:schemeClr val="accent1"/>
        </a:lnRef>
        <a:fillRef idx="0">
          <a:schemeClr val="accent1"/>
        </a:fillRef>
        <a:effectRef idx="0">
          <a:schemeClr val="accent1"/>
        </a:effectRef>
        <a:fontRef idx="minor">
          <a:schemeClr val="tx1"/>
        </a:fontRef>
      </a:style>
    </a:lnDef>
    <a:txDef>
      <a:spPr>
        <a:noFill/>
        <a:ln w="9525" cap="rnd">
          <a:noFill/>
          <a:prstDash val="solid"/>
          <a:round/>
        </a:ln>
        <a:extLst>
          <a:ext uri="{909E8E84-426E-40DD-AFC4-6F175D3DCCD1}">
            <a14:hiddenFill xmlns:a14="http://schemas.microsoft.com/office/drawing/2010/main">
              <a:solidFill>
                <a:srgbClr val="29BA74"/>
              </a:solidFill>
            </a14:hiddenFill>
          </a:ext>
        </a:extLst>
      </a:spPr>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custClrLst>
    <a:custClr name="Custom Color">
      <a:srgbClr val="37373A"/>
    </a:custClr>
    <a:custClr name="Custom Color">
      <a:srgbClr val="2E3558"/>
    </a:custClr>
    <a:custClr name="Custom Color">
      <a:srgbClr val="30C1D7"/>
    </a:custClr>
    <a:custClr name="Custom Color">
      <a:srgbClr val="670F31"/>
    </a:custClr>
    <a:custClr name="Custom Color">
      <a:srgbClr val="E71C57"/>
    </a:custClr>
  </a:custClrLst>
  <a:extLst>
    <a:ext uri="{05A4C25C-085E-4340-85A3-A5531E510DB2}">
      <thm15:themeFamily xmlns:thm15="http://schemas.microsoft.com/office/thememl/2012/main" name="xxx" id="{68A82696-83F9-41F8-97AB-2419ECB0BA7C}" vid="{A7515B15-C783-4D74-9968-DEEAD6A72523}"/>
    </a:ext>
  </a:extLst>
</a:theme>
</file>

<file path=ppt/theme/theme3.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Office Theme">
  <a:themeElements>
    <a:clrScheme name="IKC 1">
      <a:dk1>
        <a:srgbClr val="3C63AD"/>
      </a:dk1>
      <a:lt1>
        <a:srgbClr val="FFFFFF"/>
      </a:lt1>
      <a:dk2>
        <a:srgbClr val="1D2051"/>
      </a:dk2>
      <a:lt2>
        <a:srgbClr val="F8BD16"/>
      </a:lt2>
      <a:accent1>
        <a:srgbClr val="3C63AD"/>
      </a:accent1>
      <a:accent2>
        <a:srgbClr val="1E2151"/>
      </a:accent2>
      <a:accent3>
        <a:srgbClr val="F8BD16"/>
      </a:accent3>
      <a:accent4>
        <a:srgbClr val="A5A5A5"/>
      </a:accent4>
      <a:accent5>
        <a:srgbClr val="FEFFFE"/>
      </a:accent5>
      <a:accent6>
        <a:srgbClr val="A5A5A5"/>
      </a:accent6>
      <a:hlink>
        <a:srgbClr val="3C63AD"/>
      </a:hlink>
      <a:folHlink>
        <a:srgbClr val="3C63A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17">
    <a:dk1>
      <a:srgbClr val="4090CE"/>
    </a:dk1>
    <a:lt1>
      <a:sysClr val="window" lastClr="FFFFFF"/>
    </a:lt1>
    <a:dk2>
      <a:srgbClr val="9D360E"/>
    </a:dk2>
    <a:lt2>
      <a:srgbClr val="E7E6E6"/>
    </a:lt2>
    <a:accent1>
      <a:srgbClr val="F6BC1A"/>
    </a:accent1>
    <a:accent2>
      <a:srgbClr val="C1B56B"/>
    </a:accent2>
    <a:accent3>
      <a:srgbClr val="4BAF73"/>
    </a:accent3>
    <a:accent4>
      <a:srgbClr val="5AA6C0"/>
    </a:accent4>
    <a:accent5>
      <a:srgbClr val="D17DF9"/>
    </a:accent5>
    <a:accent6>
      <a:srgbClr val="FA7E5C"/>
    </a:accent6>
    <a:hlink>
      <a:srgbClr val="FFAE3E"/>
    </a:hlink>
    <a:folHlink>
      <a:srgbClr val="FCC77E"/>
    </a:folHlink>
  </a:clrScheme>
</a:themeOverride>
</file>

<file path=docProps/app.xml><?xml version="1.0" encoding="utf-8"?>
<Properties xmlns="http://schemas.openxmlformats.org/officeDocument/2006/extended-properties" xmlns:vt="http://schemas.openxmlformats.org/officeDocument/2006/docPropsVTypes">
  <TotalTime>4399</TotalTime>
  <Words>10227</Words>
  <Application>Microsoft Office PowerPoint</Application>
  <PresentationFormat>Widescreen</PresentationFormat>
  <Paragraphs>651</Paragraphs>
  <Slides>71</Slides>
  <Notes>61</Notes>
  <HiddenSlides>0</HiddenSlides>
  <MMClips>0</MMClips>
  <ScaleCrop>false</ScaleCrop>
  <HeadingPairs>
    <vt:vector size="8" baseType="variant">
      <vt:variant>
        <vt:lpstr>Fonts Used</vt:lpstr>
      </vt:variant>
      <vt:variant>
        <vt:i4>11</vt:i4>
      </vt:variant>
      <vt:variant>
        <vt:lpstr>Theme</vt:lpstr>
      </vt:variant>
      <vt:variant>
        <vt:i4>4</vt:i4>
      </vt:variant>
      <vt:variant>
        <vt:lpstr>Embedded OLE Servers</vt:lpstr>
      </vt:variant>
      <vt:variant>
        <vt:i4>1</vt:i4>
      </vt:variant>
      <vt:variant>
        <vt:lpstr>Slide Titles</vt:lpstr>
      </vt:variant>
      <vt:variant>
        <vt:i4>71</vt:i4>
      </vt:variant>
    </vt:vector>
  </HeadingPairs>
  <TitlesOfParts>
    <vt:vector size="87" baseType="lpstr">
      <vt:lpstr>Arial</vt:lpstr>
      <vt:lpstr>Arial,Sans-Serif</vt:lpstr>
      <vt:lpstr>Calibri</vt:lpstr>
      <vt:lpstr>Calibri Light</vt:lpstr>
      <vt:lpstr>Cambria</vt:lpstr>
      <vt:lpstr>Merriweather</vt:lpstr>
      <vt:lpstr>Merriweather</vt:lpstr>
      <vt:lpstr>Trebuchet MS</vt:lpstr>
      <vt:lpstr>var(--font-family-body)</vt:lpstr>
      <vt:lpstr>var(--font-family-head)</vt:lpstr>
      <vt:lpstr>Wingdings</vt:lpstr>
      <vt:lpstr>Berlin</vt:lpstr>
      <vt:lpstr>Kansas Grid 16:9 - 12912</vt:lpstr>
      <vt:lpstr>1_Custom Design</vt:lpstr>
      <vt:lpstr>3_Office Theme</vt:lpstr>
      <vt:lpstr>think-cell Slide</vt:lpstr>
      <vt:lpstr>Perspectivas de fe sobre  las vacunas</vt:lpstr>
      <vt:lpstr>PowerPoint Presentation</vt:lpstr>
      <vt:lpstr>PowerPoint Presentation</vt:lpstr>
      <vt:lpstr>#1 Las vacunas ayudan a proteger la salud y la vida de quienes se vacunan.</vt:lpstr>
      <vt:lpstr>#1 Las vacunas ayudan a proteger la salud y la vida de quienes se vacunan.</vt:lpstr>
      <vt:lpstr>#1 Las vacunas ayudan a proteger la salud y la vida de quienes se vacunan.</vt:lpstr>
      <vt:lpstr>#1 Las vacunas ayudan a proteger la salud y la vida de quienes se vacunan.</vt:lpstr>
      <vt:lpstr>#1 Las vacunas ayudan a proteger la salud y la vida de quienes se vacunan.</vt:lpstr>
      <vt:lpstr>#2 Las vacunas ayudan a nuestros amigos y familiares, de todas las edades, a reunirse de forma segura.</vt:lpstr>
      <vt:lpstr>#2 Las vacunas ayudan a nuestros amigos y familiares, de todas las edades, a reunirse de forma segura.</vt:lpstr>
      <vt:lpstr>#2 Las vacunas ayudan a nuestros amigos y familiares, de todas las edades, a reunirse de forma segura.</vt:lpstr>
      <vt:lpstr>#3 Las vacunas ayudan a mantener más seguros a nuestros vecinos y comunidades.</vt:lpstr>
      <vt:lpstr>Podemos amar a nuestros vecinos vacunándonos.</vt:lpstr>
      <vt:lpstr>PowerPoint Presentation</vt:lpstr>
      <vt:lpstr>“Si Dios quiere llevarme, entonces me llevará”.</vt:lpstr>
      <vt:lpstr>PowerPoint Presentation</vt:lpstr>
      <vt:lpstr>Las vacunas son la opción más segura</vt:lpstr>
      <vt:lpstr>PowerPoint Presentation</vt:lpstr>
      <vt:lpstr>PowerPoint Presentation</vt:lpstr>
      <vt:lpstr>Proverbios 3:7-8</vt:lpstr>
      <vt:lpstr>Proverbios 3:7-8</vt:lpstr>
      <vt:lpstr>PowerPoint Presentation</vt:lpstr>
      <vt:lpstr>Apoyo</vt:lpstr>
      <vt:lpstr>Historia pro vacunas</vt:lpstr>
      <vt:lpstr>Epidemia de viruela</vt:lpstr>
      <vt:lpstr>Epidemia de viruela</vt:lpstr>
      <vt:lpstr>Las Iglesias responden</vt:lpstr>
      <vt:lpstr>PowerPoint Presentation</vt:lpstr>
      <vt:lpstr>Calendario de vacunación desde el nacimiento hasta los 6 años</vt:lpstr>
      <vt:lpstr>Hepatitis B: Un virus que puede destruir el hígado.</vt:lpstr>
      <vt:lpstr>Hepatitis B: Un virus que puede destruir el hígado.</vt:lpstr>
      <vt:lpstr>Rotavirus: Un virus que causa diarrea severa.</vt:lpstr>
      <vt:lpstr>Haemophilus influenza tipo b (Hib):  Solía ser la bacteria número uno en causar meningitis.</vt:lpstr>
      <vt:lpstr>Neumococo:  Una bacteria que causa problemas a jóvenes y mayores.</vt:lpstr>
      <vt:lpstr>Polio:  Un virus que causa parálisis y "marchitamiento" de las extremidades.</vt:lpstr>
      <vt:lpstr>Polio:  Un virus que causa parálisis y "marchitamiento" de las extremidades.</vt:lpstr>
      <vt:lpstr>PowerPoint Presentation</vt:lpstr>
      <vt:lpstr>Calendario de vacunación de 7 a 18 años</vt:lpstr>
      <vt:lpstr>Pertussis: (En la vacuna Tdap)  También conocida como tos ferina.</vt:lpstr>
      <vt:lpstr>Pertussis: (En la vacuna Tdap)  También conocida como tos ferina.</vt:lpstr>
      <vt:lpstr>Virus del Papiloma Humano (VPH):  Un virus que causa cáncer.</vt:lpstr>
      <vt:lpstr>Meningococo:  Poco frecuente, pero devastador.</vt:lpstr>
      <vt:lpstr>Meningococo: Poco frecuente, pero devastador.</vt:lpstr>
      <vt:lpstr>PowerPoint Presentation</vt:lpstr>
      <vt:lpstr>Antes y Hoy  La vacunación sigue siendo la mejor opción</vt:lpstr>
      <vt:lpstr>Antes y Hoy  La vacunación sigue siendo la mejor opción</vt:lpstr>
      <vt:lpstr>Todavía necesitamos las vacunas.</vt:lpstr>
      <vt:lpstr>Todavía necesitamos las vacunas.</vt:lpstr>
      <vt:lpstr>Todavía necesitamos las vacunas.</vt:lpstr>
      <vt:lpstr>Todavía necesitamos las vacunas.</vt:lpstr>
      <vt:lpstr>Todavía necesitamos las vacunas.</vt:lpstr>
      <vt:lpstr>2) Las vacunas funcionan.</vt:lpstr>
      <vt:lpstr>2) Las vacunas funcionan.</vt:lpstr>
      <vt:lpstr>2) Las vacunas funcionan.</vt:lpstr>
      <vt:lpstr>2) Las vacunas funcionan.</vt:lpstr>
      <vt:lpstr>2) Las vacunas son seguras.</vt:lpstr>
      <vt:lpstr>2) Las vacunas son seguras.</vt:lpstr>
      <vt:lpstr>2) Las vacunas son seguras.</vt:lpstr>
      <vt:lpstr>2) Las vacunas son seguras.</vt:lpstr>
      <vt:lpstr>2) Las vacunas son seguras.</vt:lpstr>
      <vt:lpstr>PowerPoint Presentation</vt:lpstr>
      <vt:lpstr>Vacuna COVID-19</vt:lpstr>
      <vt:lpstr>Células fetales</vt:lpstr>
      <vt:lpstr>Requisitos escolares</vt:lpstr>
      <vt:lpstr>PowerPoint Presentation</vt:lpstr>
      <vt:lpstr>Vídeos de diferentes comunidades religiosas de Kansas</vt:lpstr>
      <vt:lpstr>Videos de diferentes religiones by Faiths 4 Vaccines</vt:lpstr>
      <vt:lpstr>Más recursos</vt:lpstr>
      <vt:lpstr>Más recursos</vt:lpstr>
      <vt:lpstr>Sitios web confiables de vacunación</vt:lpstr>
      <vt:lpstr>Más sitios web excelentes sobre vacunas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Immunize Kansas Coalition</dc:title>
  <dc:creator>jwsatzler</dc:creator>
  <cp:lastModifiedBy>Julia Lambert</cp:lastModifiedBy>
  <cp:revision>1318</cp:revision>
  <cp:lastPrinted>2021-08-20T12:53:25Z</cp:lastPrinted>
  <dcterms:created xsi:type="dcterms:W3CDTF">2020-08-26T15:32:21Z</dcterms:created>
  <dcterms:modified xsi:type="dcterms:W3CDTF">2023-11-17T13:36:31Z</dcterms:modified>
</cp:coreProperties>
</file>